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sldIdLst>
    <p:sldId id="256" r:id="rId2"/>
  </p:sldIdLst>
  <p:sldSz cx="21383625" cy="30275213"/>
  <p:notesSz cx="6669088" cy="9928225"/>
  <p:embeddedFontLst>
    <p:embeddedFont>
      <p:font typeface="MS PGothic" panose="020B0600070205080204" pitchFamily="34" charset="-128"/>
      <p:regular r:id="rId4"/>
    </p:embeddedFont>
    <p:embeddedFont>
      <p:font typeface="Calibri" panose="020F0502020204030204" pitchFamily="34" charset="0"/>
      <p:regular r:id="rId5"/>
      <p:bold r:id="rId6"/>
      <p:italic r:id="rId7"/>
      <p:boldItalic r:id="rId8"/>
    </p:embeddedFont>
    <p:embeddedFont>
      <p:font typeface="Roboto Medium" panose="02000000000000000000" pitchFamily="2" charset="0"/>
      <p:regular r:id="rId9"/>
      <p:italic r:id="rId10"/>
    </p:embeddedFont>
    <p:embeddedFont>
      <p:font typeface="Times" panose="02020603050405020304" pitchFamily="18" charset="0"/>
      <p:regular r:id="rId11"/>
      <p:bold r:id="rId12"/>
      <p:italic r:id="rId13"/>
      <p:boldItalic r:id="rId14"/>
    </p:embeddedFont>
    <p:embeddedFont>
      <p:font typeface="Roboto Black" panose="02000000000000000000" pitchFamily="2" charset="0"/>
      <p:bold r:id="rId15"/>
      <p:boldItalic r:id="rId16"/>
    </p:embeddedFont>
    <p:embeddedFont>
      <p:font typeface="MS PGothic" panose="020B0600070205080204" pitchFamily="34" charset="-128"/>
      <p:regular r:id="rId4"/>
    </p:embeddedFont>
    <p:embeddedFont>
      <p:font typeface="Roboto Light" panose="02000000000000000000" pitchFamily="2" charset="0"/>
      <p:regular r:id="rId17"/>
      <p:italic r:id="rId18"/>
    </p:embeddedFont>
  </p:embeddedFontLst>
  <p:defaultTextStyle>
    <a:defPPr>
      <a:defRPr lang="pt-BR"/>
    </a:defPPr>
    <a:lvl1pPr algn="l" rtl="0" eaLnBrk="0" fontAlgn="base" hangingPunct="0">
      <a:spcBef>
        <a:spcPct val="0"/>
      </a:spcBef>
      <a:spcAft>
        <a:spcPct val="0"/>
      </a:spcAft>
      <a:defRPr sz="1600" kern="1200">
        <a:solidFill>
          <a:schemeClr val="tx1"/>
        </a:solidFill>
        <a:latin typeface="Times" panose="02020603050405020304" pitchFamily="18" charset="0"/>
        <a:ea typeface="MS PGothic" panose="020B0600070205080204" pitchFamily="34" charset="-128"/>
        <a:cs typeface="+mn-cs"/>
      </a:defRPr>
    </a:lvl1pPr>
    <a:lvl2pPr marL="322263" indent="134938" algn="l" rtl="0" eaLnBrk="0" fontAlgn="base" hangingPunct="0">
      <a:spcBef>
        <a:spcPct val="0"/>
      </a:spcBef>
      <a:spcAft>
        <a:spcPct val="0"/>
      </a:spcAft>
      <a:defRPr sz="1600" kern="1200">
        <a:solidFill>
          <a:schemeClr val="tx1"/>
        </a:solidFill>
        <a:latin typeface="Times" panose="02020603050405020304" pitchFamily="18" charset="0"/>
        <a:ea typeface="MS PGothic" panose="020B0600070205080204" pitchFamily="34" charset="-128"/>
        <a:cs typeface="+mn-cs"/>
      </a:defRPr>
    </a:lvl2pPr>
    <a:lvl3pPr marL="646113" indent="268288" algn="l" rtl="0" eaLnBrk="0" fontAlgn="base" hangingPunct="0">
      <a:spcBef>
        <a:spcPct val="0"/>
      </a:spcBef>
      <a:spcAft>
        <a:spcPct val="0"/>
      </a:spcAft>
      <a:defRPr sz="1600" kern="1200">
        <a:solidFill>
          <a:schemeClr val="tx1"/>
        </a:solidFill>
        <a:latin typeface="Times" panose="02020603050405020304" pitchFamily="18" charset="0"/>
        <a:ea typeface="MS PGothic" panose="020B0600070205080204" pitchFamily="34" charset="-128"/>
        <a:cs typeface="+mn-cs"/>
      </a:defRPr>
    </a:lvl3pPr>
    <a:lvl4pPr marL="968375" indent="403225" algn="l" rtl="0" eaLnBrk="0" fontAlgn="base" hangingPunct="0">
      <a:spcBef>
        <a:spcPct val="0"/>
      </a:spcBef>
      <a:spcAft>
        <a:spcPct val="0"/>
      </a:spcAft>
      <a:defRPr sz="1600" kern="1200">
        <a:solidFill>
          <a:schemeClr val="tx1"/>
        </a:solidFill>
        <a:latin typeface="Times" panose="02020603050405020304" pitchFamily="18" charset="0"/>
        <a:ea typeface="MS PGothic" panose="020B0600070205080204" pitchFamily="34" charset="-128"/>
        <a:cs typeface="+mn-cs"/>
      </a:defRPr>
    </a:lvl4pPr>
    <a:lvl5pPr marL="1292225" indent="536575" algn="l" rtl="0" eaLnBrk="0" fontAlgn="base" hangingPunct="0">
      <a:spcBef>
        <a:spcPct val="0"/>
      </a:spcBef>
      <a:spcAft>
        <a:spcPct val="0"/>
      </a:spcAft>
      <a:defRPr sz="16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820">
          <p15:clr>
            <a:srgbClr val="A4A3A4"/>
          </p15:clr>
        </p15:guide>
        <p15:guide id="2" orient="horz" pos="18562">
          <p15:clr>
            <a:srgbClr val="A4A3A4"/>
          </p15:clr>
        </p15:guide>
        <p15:guide id="3" orient="horz" pos="6360">
          <p15:clr>
            <a:srgbClr val="A4A3A4"/>
          </p15:clr>
        </p15:guide>
        <p15:guide id="4" orient="horz" pos="12439">
          <p15:clr>
            <a:srgbClr val="A4A3A4"/>
          </p15:clr>
        </p15:guide>
        <p15:guide id="6" pos="3019">
          <p15:clr>
            <a:srgbClr val="A4A3A4"/>
          </p15:clr>
        </p15:guide>
        <p15:guide id="7" pos="8187">
          <p15:clr>
            <a:srgbClr val="A4A3A4"/>
          </p15:clr>
        </p15:guide>
        <p15:guide id="8" pos="339">
          <p15:clr>
            <a:srgbClr val="A4A3A4"/>
          </p15:clr>
        </p15:guide>
        <p15:guide id="9" pos="13131">
          <p15:clr>
            <a:srgbClr val="A4A3A4"/>
          </p15:clr>
        </p15:guide>
        <p15:guide id="10" pos="2791">
          <p15:clr>
            <a:srgbClr val="A4A3A4"/>
          </p15:clr>
        </p15:guide>
        <p15:guide id="11" pos="7960">
          <p15:clr>
            <a:srgbClr val="A4A3A4"/>
          </p15:clr>
        </p15:guide>
        <p15:guide id="12" orient="horz" pos="32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9E9"/>
    <a:srgbClr val="1A439B"/>
    <a:srgbClr val="0018A8"/>
    <a:srgbClr val="221A5B"/>
    <a:srgbClr val="241D65"/>
    <a:srgbClr val="DE6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70" autoAdjust="0"/>
    <p:restoredTop sz="94660"/>
  </p:normalViewPr>
  <p:slideViewPr>
    <p:cSldViewPr>
      <p:cViewPr>
        <p:scale>
          <a:sx n="50" d="100"/>
          <a:sy n="50" d="100"/>
        </p:scale>
        <p:origin x="306" y="36"/>
      </p:cViewPr>
      <p:guideLst>
        <p:guide orient="horz" pos="3820"/>
        <p:guide orient="horz" pos="18562"/>
        <p:guide orient="horz" pos="6360"/>
        <p:guide orient="horz" pos="12439"/>
        <p:guide pos="3019"/>
        <p:guide pos="8187"/>
        <p:guide pos="339"/>
        <p:guide pos="13131"/>
        <p:guide pos="2791"/>
        <p:guide pos="7960"/>
        <p:guide orient="horz" pos="32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0E46389-01F5-4399-9238-5D8C8867AEF7}" type="datetimeFigureOut">
              <a:rPr lang="en-US" altLang="en-US"/>
              <a:pPr>
                <a:defRPr/>
              </a:pPr>
              <a:t>5/23/2017</a:t>
            </a:fld>
            <a:endParaRPr lang="en-US" altLang="en-US"/>
          </a:p>
        </p:txBody>
      </p:sp>
      <p:sp>
        <p:nvSpPr>
          <p:cNvPr id="4" name="Slide Image Placeholder 3"/>
          <p:cNvSpPr>
            <a:spLocks noGrp="1" noRot="1" noChangeAspect="1"/>
          </p:cNvSpPr>
          <p:nvPr>
            <p:ph type="sldImg" idx="2"/>
          </p:nvPr>
        </p:nvSpPr>
        <p:spPr>
          <a:xfrm>
            <a:off x="2020888" y="744538"/>
            <a:ext cx="2627312"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pt-PT" noProof="0"/>
              <a:t>Click to edit Master text styles</a:t>
            </a:r>
          </a:p>
          <a:p>
            <a:pPr lvl="1"/>
            <a:r>
              <a:rPr lang="pt-PT" noProof="0"/>
              <a:t>Second level</a:t>
            </a:r>
          </a:p>
          <a:p>
            <a:pPr lvl="2"/>
            <a:r>
              <a:rPr lang="pt-PT" noProof="0"/>
              <a:t>Third level</a:t>
            </a:r>
          </a:p>
          <a:p>
            <a:pPr lvl="3"/>
            <a:r>
              <a:rPr lang="pt-PT" noProof="0"/>
              <a:t>Fourth level</a:t>
            </a:r>
          </a:p>
          <a:p>
            <a:pPr lvl="4"/>
            <a:r>
              <a:rPr lang="pt-PT" noProof="0"/>
              <a:t>Fifth level</a:t>
            </a:r>
            <a:endParaRPr lang="en-US"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atin typeface="Times"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AC9AD9C-BA33-4258-9D1E-4C44FB2AEC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322263" rtl="0" eaLnBrk="0" fontAlgn="base" hangingPunct="0">
      <a:spcBef>
        <a:spcPct val="30000"/>
      </a:spcBef>
      <a:spcAft>
        <a:spcPct val="0"/>
      </a:spcAft>
      <a:defRPr sz="800" kern="1200">
        <a:solidFill>
          <a:schemeClr val="tx1"/>
        </a:solidFill>
        <a:latin typeface="+mn-lt"/>
        <a:ea typeface="MS PGothic" panose="020B0600070205080204" pitchFamily="34" charset="-128"/>
        <a:cs typeface="ＭＳ Ｐゴシック" charset="0"/>
      </a:defRPr>
    </a:lvl1pPr>
    <a:lvl2pPr marL="322263" algn="l" defTabSz="322263" rtl="0" eaLnBrk="0" fontAlgn="base" hangingPunct="0">
      <a:spcBef>
        <a:spcPct val="30000"/>
      </a:spcBef>
      <a:spcAft>
        <a:spcPct val="0"/>
      </a:spcAft>
      <a:defRPr sz="800" kern="1200">
        <a:solidFill>
          <a:schemeClr val="tx1"/>
        </a:solidFill>
        <a:latin typeface="+mn-lt"/>
        <a:ea typeface="MS PGothic" panose="020B0600070205080204" pitchFamily="34" charset="-128"/>
        <a:cs typeface="+mn-cs"/>
      </a:defRPr>
    </a:lvl2pPr>
    <a:lvl3pPr marL="646113" algn="l" defTabSz="322263" rtl="0" eaLnBrk="0" fontAlgn="base" hangingPunct="0">
      <a:spcBef>
        <a:spcPct val="30000"/>
      </a:spcBef>
      <a:spcAft>
        <a:spcPct val="0"/>
      </a:spcAft>
      <a:defRPr sz="800" kern="1200">
        <a:solidFill>
          <a:schemeClr val="tx1"/>
        </a:solidFill>
        <a:latin typeface="+mn-lt"/>
        <a:ea typeface="MS PGothic" panose="020B0600070205080204" pitchFamily="34" charset="-128"/>
        <a:cs typeface="+mn-cs"/>
      </a:defRPr>
    </a:lvl3pPr>
    <a:lvl4pPr marL="968375" algn="l" defTabSz="322263" rtl="0" eaLnBrk="0" fontAlgn="base" hangingPunct="0">
      <a:spcBef>
        <a:spcPct val="30000"/>
      </a:spcBef>
      <a:spcAft>
        <a:spcPct val="0"/>
      </a:spcAft>
      <a:defRPr sz="800" kern="1200">
        <a:solidFill>
          <a:schemeClr val="tx1"/>
        </a:solidFill>
        <a:latin typeface="+mn-lt"/>
        <a:ea typeface="MS PGothic" panose="020B0600070205080204" pitchFamily="34" charset="-128"/>
        <a:cs typeface="+mn-cs"/>
      </a:defRPr>
    </a:lvl4pPr>
    <a:lvl5pPr marL="1292225" algn="l" defTabSz="322263" rtl="0" eaLnBrk="0" fontAlgn="base" hangingPunct="0">
      <a:spcBef>
        <a:spcPct val="30000"/>
      </a:spcBef>
      <a:spcAft>
        <a:spcPct val="0"/>
      </a:spcAft>
      <a:defRPr sz="800" kern="1200">
        <a:solidFill>
          <a:schemeClr val="tx1"/>
        </a:solidFill>
        <a:latin typeface="+mn-lt"/>
        <a:ea typeface="MS PGothic" panose="020B0600070205080204" pitchFamily="34" charset="-128"/>
        <a:cs typeface="+mn-cs"/>
      </a:defRPr>
    </a:lvl5pPr>
    <a:lvl6pPr marL="1615745" algn="l" defTabSz="323149" rtl="0" eaLnBrk="1" latinLnBrk="0" hangingPunct="1">
      <a:defRPr sz="848" kern="1200">
        <a:solidFill>
          <a:schemeClr val="tx1"/>
        </a:solidFill>
        <a:latin typeface="+mn-lt"/>
        <a:ea typeface="+mn-ea"/>
        <a:cs typeface="+mn-cs"/>
      </a:defRPr>
    </a:lvl6pPr>
    <a:lvl7pPr marL="1938894" algn="l" defTabSz="323149" rtl="0" eaLnBrk="1" latinLnBrk="0" hangingPunct="1">
      <a:defRPr sz="848" kern="1200">
        <a:solidFill>
          <a:schemeClr val="tx1"/>
        </a:solidFill>
        <a:latin typeface="+mn-lt"/>
        <a:ea typeface="+mn-ea"/>
        <a:cs typeface="+mn-cs"/>
      </a:defRPr>
    </a:lvl7pPr>
    <a:lvl8pPr marL="2262043" algn="l" defTabSz="323149" rtl="0" eaLnBrk="1" latinLnBrk="0" hangingPunct="1">
      <a:defRPr sz="848" kern="1200">
        <a:solidFill>
          <a:schemeClr val="tx1"/>
        </a:solidFill>
        <a:latin typeface="+mn-lt"/>
        <a:ea typeface="+mn-ea"/>
        <a:cs typeface="+mn-cs"/>
      </a:defRPr>
    </a:lvl8pPr>
    <a:lvl9pPr marL="2585192" algn="l" defTabSz="323149" rtl="0" eaLnBrk="1" latinLnBrk="0" hangingPunct="1">
      <a:defRPr sz="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323149" eaLnBrk="1" hangingPunct="1">
              <a:spcBef>
                <a:spcPct val="0"/>
              </a:spcBef>
              <a:defRPr/>
            </a:pPr>
            <a:endParaRPr lang="en-US" altLang="en-US" sz="848"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fld id="{1FA3A6AA-0923-4195-A18E-970235F3224F}" type="slidenum">
              <a:rPr lang="en-US" altLang="en-US" sz="1200" smtClean="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603408" y="9404932"/>
            <a:ext cx="18176810" cy="6490032"/>
          </a:xfrm>
        </p:spPr>
        <p:txBody>
          <a:bodyPr/>
          <a:lstStyle/>
          <a:p>
            <a:r>
              <a:rPr lang="pt-PT"/>
              <a:t>Clique para editar o estilo</a:t>
            </a:r>
          </a:p>
        </p:txBody>
      </p:sp>
      <p:sp>
        <p:nvSpPr>
          <p:cNvPr id="3" name="Subtítulo 2"/>
          <p:cNvSpPr>
            <a:spLocks noGrp="1"/>
          </p:cNvSpPr>
          <p:nvPr>
            <p:ph type="subTitle" idx="1"/>
          </p:nvPr>
        </p:nvSpPr>
        <p:spPr>
          <a:xfrm>
            <a:off x="3207937" y="17155917"/>
            <a:ext cx="14967752" cy="773751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6269E5A1-0837-4851-BDA1-51B9A5DB3485}" type="slidenum">
              <a:rPr lang="pt-BR" altLang="en-US"/>
              <a:pPr>
                <a:defRPr/>
              </a:pPr>
              <a:t>‹#›</a:t>
            </a:fld>
            <a:endParaRPr lang="pt-BR" altLang="en-US"/>
          </a:p>
        </p:txBody>
      </p:sp>
    </p:spTree>
    <p:extLst>
      <p:ext uri="{BB962C8B-B14F-4D97-AF65-F5344CB8AC3E}">
        <p14:creationId xmlns:p14="http://schemas.microsoft.com/office/powerpoint/2010/main" val="268568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6FD3C4A6-B028-400B-A525-ADD29C78FD9A}" type="slidenum">
              <a:rPr lang="pt-BR" altLang="en-US"/>
              <a:pPr>
                <a:defRPr/>
              </a:pPr>
              <a:t>‹#›</a:t>
            </a:fld>
            <a:endParaRPr lang="pt-BR" altLang="en-US"/>
          </a:p>
        </p:txBody>
      </p:sp>
    </p:spTree>
    <p:extLst>
      <p:ext uri="{BB962C8B-B14F-4D97-AF65-F5344CB8AC3E}">
        <p14:creationId xmlns:p14="http://schemas.microsoft.com/office/powerpoint/2010/main" val="182302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5236856" y="2691455"/>
            <a:ext cx="4543361" cy="24219721"/>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1603408" y="2691455"/>
            <a:ext cx="13525807" cy="24219721"/>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6E0280F-12E9-4E3A-95F0-406FF8D7673C}" type="slidenum">
              <a:rPr lang="pt-BR" altLang="en-US"/>
              <a:pPr>
                <a:defRPr/>
              </a:pPr>
              <a:t>‹#›</a:t>
            </a:fld>
            <a:endParaRPr lang="pt-BR" altLang="en-US"/>
          </a:p>
        </p:txBody>
      </p:sp>
    </p:spTree>
    <p:extLst>
      <p:ext uri="{BB962C8B-B14F-4D97-AF65-F5344CB8AC3E}">
        <p14:creationId xmlns:p14="http://schemas.microsoft.com/office/powerpoint/2010/main" val="298617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711E09C-6223-4C1A-BDC6-368C165D47ED}" type="slidenum">
              <a:rPr lang="pt-BR" altLang="en-US"/>
              <a:pPr>
                <a:defRPr/>
              </a:pPr>
              <a:t>‹#›</a:t>
            </a:fld>
            <a:endParaRPr lang="pt-BR" altLang="en-US"/>
          </a:p>
        </p:txBody>
      </p:sp>
    </p:spTree>
    <p:extLst>
      <p:ext uri="{BB962C8B-B14F-4D97-AF65-F5344CB8AC3E}">
        <p14:creationId xmlns:p14="http://schemas.microsoft.com/office/powerpoint/2010/main" val="86253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688624" y="19454376"/>
            <a:ext cx="18176810" cy="6012824"/>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1688624" y="12831849"/>
            <a:ext cx="18176810" cy="662252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B7FB2A5-0331-4CE0-AAF6-E86731253586}" type="slidenum">
              <a:rPr lang="pt-BR" altLang="en-US"/>
              <a:pPr>
                <a:defRPr/>
              </a:pPr>
              <a:t>‹#›</a:t>
            </a:fld>
            <a:endParaRPr lang="pt-BR" altLang="en-US"/>
          </a:p>
        </p:txBody>
      </p:sp>
    </p:spTree>
    <p:extLst>
      <p:ext uri="{BB962C8B-B14F-4D97-AF65-F5344CB8AC3E}">
        <p14:creationId xmlns:p14="http://schemas.microsoft.com/office/powerpoint/2010/main" val="148778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1603407" y="8745824"/>
            <a:ext cx="9034024" cy="18165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10745073" y="8745824"/>
            <a:ext cx="9035145" cy="18165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63B0D25C-B4C7-4759-B377-678D26ADD859}" type="slidenum">
              <a:rPr lang="pt-BR" altLang="en-US"/>
              <a:pPr>
                <a:defRPr/>
              </a:pPr>
              <a:t>‹#›</a:t>
            </a:fld>
            <a:endParaRPr lang="pt-BR" altLang="en-US"/>
          </a:p>
        </p:txBody>
      </p:sp>
    </p:spTree>
    <p:extLst>
      <p:ext uri="{BB962C8B-B14F-4D97-AF65-F5344CB8AC3E}">
        <p14:creationId xmlns:p14="http://schemas.microsoft.com/office/powerpoint/2010/main" val="36409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069686" y="1212671"/>
            <a:ext cx="19244253" cy="5046056"/>
          </a:xfr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1069686" y="6776357"/>
            <a:ext cx="9447770" cy="28250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1069686" y="9601430"/>
            <a:ext cx="9447770" cy="17443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10862805" y="6776357"/>
            <a:ext cx="9451134" cy="28250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10862805" y="9601430"/>
            <a:ext cx="9451134" cy="17443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531C5384-EDDE-4CE9-A21C-779BA2F4D129}" type="slidenum">
              <a:rPr lang="pt-BR" altLang="en-US"/>
              <a:pPr>
                <a:defRPr/>
              </a:pPr>
              <a:t>‹#›</a:t>
            </a:fld>
            <a:endParaRPr lang="pt-BR" altLang="en-US"/>
          </a:p>
        </p:txBody>
      </p:sp>
    </p:spTree>
    <p:extLst>
      <p:ext uri="{BB962C8B-B14F-4D97-AF65-F5344CB8AC3E}">
        <p14:creationId xmlns:p14="http://schemas.microsoft.com/office/powerpoint/2010/main" val="10934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EA7F0BDD-F98F-400B-8C48-7A73FB089E2D}" type="slidenum">
              <a:rPr lang="pt-BR" altLang="en-US"/>
              <a:pPr>
                <a:defRPr/>
              </a:pPr>
              <a:t>‹#›</a:t>
            </a:fld>
            <a:endParaRPr lang="pt-BR" altLang="en-US"/>
          </a:p>
        </p:txBody>
      </p:sp>
    </p:spTree>
    <p:extLst>
      <p:ext uri="{BB962C8B-B14F-4D97-AF65-F5344CB8AC3E}">
        <p14:creationId xmlns:p14="http://schemas.microsoft.com/office/powerpoint/2010/main" val="383303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BC71A44E-57C8-4158-AA8B-B8815B62CBA3}" type="slidenum">
              <a:rPr lang="pt-BR" altLang="en-US"/>
              <a:pPr>
                <a:defRPr/>
              </a:pPr>
              <a:t>‹#›</a:t>
            </a:fld>
            <a:endParaRPr lang="pt-BR" altLang="en-US"/>
          </a:p>
        </p:txBody>
      </p:sp>
    </p:spTree>
    <p:extLst>
      <p:ext uri="{BB962C8B-B14F-4D97-AF65-F5344CB8AC3E}">
        <p14:creationId xmlns:p14="http://schemas.microsoft.com/office/powerpoint/2010/main" val="108723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069686" y="1205933"/>
            <a:ext cx="7034810" cy="5129146"/>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8360144" y="1205933"/>
            <a:ext cx="11953795" cy="258388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1069686" y="6335080"/>
            <a:ext cx="7034810" cy="207097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AFD82A17-1087-42B9-B22F-19CB88A49B04}" type="slidenum">
              <a:rPr lang="pt-BR" altLang="en-US"/>
              <a:pPr>
                <a:defRPr/>
              </a:pPr>
              <a:t>‹#›</a:t>
            </a:fld>
            <a:endParaRPr lang="pt-BR" altLang="en-US"/>
          </a:p>
        </p:txBody>
      </p:sp>
    </p:spTree>
    <p:extLst>
      <p:ext uri="{BB962C8B-B14F-4D97-AF65-F5344CB8AC3E}">
        <p14:creationId xmlns:p14="http://schemas.microsoft.com/office/powerpoint/2010/main" val="267017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91285" y="21192537"/>
            <a:ext cx="12830624" cy="2501694"/>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4191285" y="2704929"/>
            <a:ext cx="12830624" cy="181653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Marcador de Posição do Texto 3"/>
          <p:cNvSpPr>
            <a:spLocks noGrp="1"/>
          </p:cNvSpPr>
          <p:nvPr>
            <p:ph type="body" sz="half" idx="2"/>
          </p:nvPr>
        </p:nvSpPr>
        <p:spPr>
          <a:xfrm>
            <a:off x="4191285" y="23694231"/>
            <a:ext cx="12830624" cy="35537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A659D407-090B-47CD-831A-EC56B7821BE9}" type="slidenum">
              <a:rPr lang="pt-BR" altLang="en-US"/>
              <a:pPr>
                <a:defRPr/>
              </a:pPr>
              <a:t>‹#›</a:t>
            </a:fld>
            <a:endParaRPr lang="pt-BR" altLang="en-US"/>
          </a:p>
        </p:txBody>
      </p:sp>
    </p:spTree>
    <p:extLst>
      <p:ext uri="{BB962C8B-B14F-4D97-AF65-F5344CB8AC3E}">
        <p14:creationId xmlns:p14="http://schemas.microsoft.com/office/powerpoint/2010/main" val="427592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3375" y="2690813"/>
            <a:ext cx="1817687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88" tIns="208794" rIns="417588" bIns="208794" numCol="1" anchor="ctr" anchorCtr="0" compatLnSpc="1">
            <a:prstTxWarp prst="textNoShape">
              <a:avLst/>
            </a:prstTxWarp>
          </a:bodyPr>
          <a:lstStyle/>
          <a:p>
            <a:pPr lvl="0"/>
            <a:r>
              <a:rPr lang="pt-BR" altLang="en-US"/>
              <a:t>Click to edit Master title style</a:t>
            </a:r>
          </a:p>
        </p:txBody>
      </p:sp>
      <p:sp>
        <p:nvSpPr>
          <p:cNvPr id="1027" name="Rectangle 3"/>
          <p:cNvSpPr>
            <a:spLocks noGrp="1" noChangeArrowheads="1"/>
          </p:cNvSpPr>
          <p:nvPr>
            <p:ph type="body" idx="1"/>
          </p:nvPr>
        </p:nvSpPr>
        <p:spPr bwMode="auto">
          <a:xfrm>
            <a:off x="1603375" y="8745538"/>
            <a:ext cx="18176875" cy="181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88" tIns="208794" rIns="417588" bIns="208794" numCol="1" anchor="t" anchorCtr="0" compatLnSpc="1">
            <a:prstTxWarp prst="textNoShape">
              <a:avLst/>
            </a:prstTxWarp>
          </a:bodyPr>
          <a:lstStyle/>
          <a:p>
            <a:pPr lvl="0"/>
            <a:r>
              <a:rPr lang="pt-BR" altLang="en-US"/>
              <a:t>Click to edit Master text styles</a:t>
            </a:r>
          </a:p>
          <a:p>
            <a:pPr lvl="1"/>
            <a:r>
              <a:rPr lang="pt-BR" altLang="en-US"/>
              <a:t>Second level</a:t>
            </a:r>
          </a:p>
          <a:p>
            <a:pPr lvl="2"/>
            <a:r>
              <a:rPr lang="pt-BR" altLang="en-US"/>
              <a:t>Third level</a:t>
            </a:r>
          </a:p>
          <a:p>
            <a:pPr lvl="3"/>
            <a:r>
              <a:rPr lang="pt-BR" altLang="en-US"/>
              <a:t>Fourth level</a:t>
            </a:r>
          </a:p>
          <a:p>
            <a:pPr lvl="4"/>
            <a:r>
              <a:rPr lang="pt-BR" altLang="en-US"/>
              <a:t>Fifth level</a:t>
            </a:r>
          </a:p>
        </p:txBody>
      </p:sp>
      <p:sp>
        <p:nvSpPr>
          <p:cNvPr id="1028" name="Rectangle 4"/>
          <p:cNvSpPr>
            <a:spLocks noGrp="1" noChangeArrowheads="1"/>
          </p:cNvSpPr>
          <p:nvPr>
            <p:ph type="dt" sz="half" idx="2"/>
          </p:nvPr>
        </p:nvSpPr>
        <p:spPr bwMode="auto">
          <a:xfrm>
            <a:off x="1603375" y="27584400"/>
            <a:ext cx="4454525" cy="2017713"/>
          </a:xfrm>
          <a:prstGeom prst="rect">
            <a:avLst/>
          </a:prstGeom>
          <a:noFill/>
          <a:ln w="9525">
            <a:noFill/>
            <a:miter lim="800000"/>
            <a:headEnd/>
            <a:tailEnd/>
          </a:ln>
          <a:effectLst/>
        </p:spPr>
        <p:txBody>
          <a:bodyPr vert="horz" wrap="square" lIns="417588" tIns="208794" rIns="417588" bIns="208794" numCol="1" anchor="t" anchorCtr="0" compatLnSpc="1">
            <a:prstTxWarp prst="textNoShape">
              <a:avLst/>
            </a:prstTxWarp>
          </a:bodyPr>
          <a:lstStyle>
            <a:lvl1pPr>
              <a:defRPr sz="6400">
                <a:latin typeface="Times" charset="0"/>
                <a:ea typeface="+mn-ea"/>
                <a:cs typeface="+mn-cs"/>
              </a:defRPr>
            </a:lvl1pPr>
          </a:lstStyle>
          <a:p>
            <a:pPr>
              <a:defRPr/>
            </a:pPr>
            <a:endParaRPr lang="pt-PT"/>
          </a:p>
        </p:txBody>
      </p:sp>
      <p:sp>
        <p:nvSpPr>
          <p:cNvPr id="1029" name="Rectangle 5"/>
          <p:cNvSpPr>
            <a:spLocks noGrp="1" noChangeArrowheads="1"/>
          </p:cNvSpPr>
          <p:nvPr>
            <p:ph type="ftr" sz="quarter" idx="3"/>
          </p:nvPr>
        </p:nvSpPr>
        <p:spPr bwMode="auto">
          <a:xfrm>
            <a:off x="7305675" y="27584400"/>
            <a:ext cx="6772275" cy="2017713"/>
          </a:xfrm>
          <a:prstGeom prst="rect">
            <a:avLst/>
          </a:prstGeom>
          <a:noFill/>
          <a:ln w="9525">
            <a:noFill/>
            <a:miter lim="800000"/>
            <a:headEnd/>
            <a:tailEnd/>
          </a:ln>
          <a:effectLst/>
        </p:spPr>
        <p:txBody>
          <a:bodyPr vert="horz" wrap="square" lIns="417588" tIns="208794" rIns="417588" bIns="208794" numCol="1" anchor="t" anchorCtr="0" compatLnSpc="1">
            <a:prstTxWarp prst="textNoShape">
              <a:avLst/>
            </a:prstTxWarp>
          </a:bodyPr>
          <a:lstStyle>
            <a:lvl1pPr algn="ctr">
              <a:defRPr sz="6400">
                <a:latin typeface="Times" charset="0"/>
                <a:ea typeface="+mn-ea"/>
                <a:cs typeface="+mn-cs"/>
              </a:defRPr>
            </a:lvl1pPr>
          </a:lstStyle>
          <a:p>
            <a:pPr>
              <a:defRPr/>
            </a:pPr>
            <a:endParaRPr lang="pt-PT"/>
          </a:p>
        </p:txBody>
      </p:sp>
      <p:sp>
        <p:nvSpPr>
          <p:cNvPr id="1030" name="Rectangle 6"/>
          <p:cNvSpPr>
            <a:spLocks noGrp="1" noChangeArrowheads="1"/>
          </p:cNvSpPr>
          <p:nvPr>
            <p:ph type="sldNum" sz="quarter" idx="4"/>
          </p:nvPr>
        </p:nvSpPr>
        <p:spPr bwMode="auto">
          <a:xfrm>
            <a:off x="15325725" y="27584400"/>
            <a:ext cx="4454525" cy="2017713"/>
          </a:xfrm>
          <a:prstGeom prst="rect">
            <a:avLst/>
          </a:prstGeom>
          <a:noFill/>
          <a:ln w="9525">
            <a:noFill/>
            <a:miter lim="800000"/>
            <a:headEnd/>
            <a:tailEnd/>
          </a:ln>
          <a:effectLst/>
        </p:spPr>
        <p:txBody>
          <a:bodyPr vert="horz" wrap="square" lIns="417588" tIns="208794" rIns="417588" bIns="208794" numCol="1" anchor="t" anchorCtr="0" compatLnSpc="1">
            <a:prstTxWarp prst="textNoShape">
              <a:avLst/>
            </a:prstTxWarp>
          </a:bodyPr>
          <a:lstStyle>
            <a:lvl1pPr algn="r">
              <a:defRPr sz="6400"/>
            </a:lvl1pPr>
          </a:lstStyle>
          <a:p>
            <a:pPr>
              <a:defRPr/>
            </a:pPr>
            <a:fld id="{F059D15F-74C0-441E-8B30-F255647329CC}" type="slidenum">
              <a:rPr lang="pt-BR" altLang="en-US"/>
              <a:pPr>
                <a:defRPr/>
              </a:pPr>
              <a:t>‹#›</a:t>
            </a:fld>
            <a:endParaRPr lang="pt-B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a:solidFill>
            <a:schemeClr val="tx2"/>
          </a:solidFill>
          <a:latin typeface="+mj-lt"/>
          <a:ea typeface="MS PGothic" panose="020B0600070205080204" pitchFamily="34" charset="-128"/>
          <a:cs typeface="ＭＳ Ｐゴシック" charset="0"/>
        </a:defRPr>
      </a:lvl1pPr>
      <a:lvl2pPr algn="ctr" defTabSz="4175125" rtl="0" eaLnBrk="0" fontAlgn="base" hangingPunct="0">
        <a:spcBef>
          <a:spcPct val="0"/>
        </a:spcBef>
        <a:spcAft>
          <a:spcPct val="0"/>
        </a:spcAft>
        <a:defRPr sz="20100">
          <a:solidFill>
            <a:schemeClr val="tx2"/>
          </a:solidFill>
          <a:latin typeface="Roboto Medium" panose="02000000000000000000" pitchFamily="2" charset="0"/>
          <a:ea typeface="MS PGothic" panose="020B0600070205080204" pitchFamily="34" charset="-128"/>
          <a:cs typeface="ＭＳ Ｐゴシック" charset="0"/>
        </a:defRPr>
      </a:lvl2pPr>
      <a:lvl3pPr algn="ctr" defTabSz="4175125" rtl="0" eaLnBrk="0" fontAlgn="base" hangingPunct="0">
        <a:spcBef>
          <a:spcPct val="0"/>
        </a:spcBef>
        <a:spcAft>
          <a:spcPct val="0"/>
        </a:spcAft>
        <a:defRPr sz="20100">
          <a:solidFill>
            <a:schemeClr val="tx2"/>
          </a:solidFill>
          <a:latin typeface="Roboto Medium" panose="02000000000000000000" pitchFamily="2" charset="0"/>
          <a:ea typeface="MS PGothic" panose="020B0600070205080204" pitchFamily="34" charset="-128"/>
          <a:cs typeface="ＭＳ Ｐゴシック" charset="0"/>
        </a:defRPr>
      </a:lvl3pPr>
      <a:lvl4pPr algn="ctr" defTabSz="4175125" rtl="0" eaLnBrk="0" fontAlgn="base" hangingPunct="0">
        <a:spcBef>
          <a:spcPct val="0"/>
        </a:spcBef>
        <a:spcAft>
          <a:spcPct val="0"/>
        </a:spcAft>
        <a:defRPr sz="20100">
          <a:solidFill>
            <a:schemeClr val="tx2"/>
          </a:solidFill>
          <a:latin typeface="Roboto Medium" panose="02000000000000000000" pitchFamily="2" charset="0"/>
          <a:ea typeface="MS PGothic" panose="020B0600070205080204" pitchFamily="34" charset="-128"/>
          <a:cs typeface="ＭＳ Ｐゴシック" charset="0"/>
        </a:defRPr>
      </a:lvl4pPr>
      <a:lvl5pPr algn="ctr" defTabSz="4175125" rtl="0" eaLnBrk="0" fontAlgn="base" hangingPunct="0">
        <a:spcBef>
          <a:spcPct val="0"/>
        </a:spcBef>
        <a:spcAft>
          <a:spcPct val="0"/>
        </a:spcAft>
        <a:defRPr sz="20100">
          <a:solidFill>
            <a:schemeClr val="tx2"/>
          </a:solidFill>
          <a:latin typeface="Roboto Medium" panose="02000000000000000000" pitchFamily="2" charset="0"/>
          <a:ea typeface="MS PGothic" panose="020B0600070205080204" pitchFamily="34" charset="-128"/>
          <a:cs typeface="ＭＳ Ｐゴシック" charset="0"/>
        </a:defRPr>
      </a:lvl5pPr>
      <a:lvl6pPr marL="457200" algn="ctr" defTabSz="4175125" rtl="0" fontAlgn="base">
        <a:spcBef>
          <a:spcPct val="0"/>
        </a:spcBef>
        <a:spcAft>
          <a:spcPct val="0"/>
        </a:spcAft>
        <a:defRPr sz="20100">
          <a:solidFill>
            <a:schemeClr val="tx2"/>
          </a:solidFill>
          <a:latin typeface="Times" charset="0"/>
        </a:defRPr>
      </a:lvl6pPr>
      <a:lvl7pPr marL="914400" algn="ctr" defTabSz="4175125" rtl="0" fontAlgn="base">
        <a:spcBef>
          <a:spcPct val="0"/>
        </a:spcBef>
        <a:spcAft>
          <a:spcPct val="0"/>
        </a:spcAft>
        <a:defRPr sz="20100">
          <a:solidFill>
            <a:schemeClr val="tx2"/>
          </a:solidFill>
          <a:latin typeface="Times" charset="0"/>
        </a:defRPr>
      </a:lvl7pPr>
      <a:lvl8pPr marL="1371600" algn="ctr" defTabSz="4175125" rtl="0" fontAlgn="base">
        <a:spcBef>
          <a:spcPct val="0"/>
        </a:spcBef>
        <a:spcAft>
          <a:spcPct val="0"/>
        </a:spcAft>
        <a:defRPr sz="20100">
          <a:solidFill>
            <a:schemeClr val="tx2"/>
          </a:solidFill>
          <a:latin typeface="Times" charset="0"/>
        </a:defRPr>
      </a:lvl8pPr>
      <a:lvl9pPr marL="1828800" algn="ctr" defTabSz="4175125" rtl="0" fontAlgn="base">
        <a:spcBef>
          <a:spcPct val="0"/>
        </a:spcBef>
        <a:spcAft>
          <a:spcPct val="0"/>
        </a:spcAft>
        <a:defRPr sz="20100">
          <a:solidFill>
            <a:schemeClr val="tx2"/>
          </a:solidFill>
          <a:latin typeface="Times" charset="0"/>
        </a:defRPr>
      </a:lvl9pPr>
    </p:titleStyle>
    <p:bodyStyle>
      <a:lvl1pPr marL="1565275" indent="-1565275" algn="l" defTabSz="4175125" rtl="0" eaLnBrk="0" fontAlgn="base" hangingPunct="0">
        <a:spcBef>
          <a:spcPct val="20000"/>
        </a:spcBef>
        <a:spcAft>
          <a:spcPct val="0"/>
        </a:spcAft>
        <a:buChar char="•"/>
        <a:defRPr sz="14600">
          <a:solidFill>
            <a:schemeClr val="tx1"/>
          </a:solidFill>
          <a:latin typeface="+mn-lt"/>
          <a:ea typeface="MS PGothic" panose="020B0600070205080204" pitchFamily="34" charset="-128"/>
          <a:cs typeface="ＭＳ Ｐゴシック" charset="0"/>
        </a:defRPr>
      </a:lvl1pPr>
      <a:lvl2pPr marL="3392488" indent="-1304925" algn="l" defTabSz="4175125" rtl="0" eaLnBrk="0" fontAlgn="base" hangingPunct="0">
        <a:spcBef>
          <a:spcPct val="20000"/>
        </a:spcBef>
        <a:spcAft>
          <a:spcPct val="0"/>
        </a:spcAft>
        <a:buChar char="–"/>
        <a:defRPr sz="12800">
          <a:solidFill>
            <a:schemeClr val="tx1"/>
          </a:solidFill>
          <a:latin typeface="+mn-lt"/>
          <a:ea typeface="MS PGothic" panose="020B0600070205080204" pitchFamily="34" charset="-128"/>
        </a:defRPr>
      </a:lvl2pPr>
      <a:lvl3pPr marL="5219700" indent="-1044575" algn="l" defTabSz="4175125" rtl="0" eaLnBrk="0" fontAlgn="base" hangingPunct="0">
        <a:spcBef>
          <a:spcPct val="20000"/>
        </a:spcBef>
        <a:spcAft>
          <a:spcPct val="0"/>
        </a:spcAft>
        <a:buChar char="•"/>
        <a:defRPr sz="11000">
          <a:solidFill>
            <a:schemeClr val="tx1"/>
          </a:solidFill>
          <a:latin typeface="+mn-lt"/>
          <a:ea typeface="MS PGothic" panose="020B0600070205080204" pitchFamily="34" charset="-128"/>
        </a:defRPr>
      </a:lvl3pPr>
      <a:lvl4pPr marL="7307263" indent="-1042988" algn="l" defTabSz="4175125" rtl="0" eaLnBrk="0" fontAlgn="base" hangingPunct="0">
        <a:spcBef>
          <a:spcPct val="20000"/>
        </a:spcBef>
        <a:spcAft>
          <a:spcPct val="0"/>
        </a:spcAft>
        <a:buChar char="–"/>
        <a:defRPr sz="9100">
          <a:solidFill>
            <a:schemeClr val="tx1"/>
          </a:solidFill>
          <a:latin typeface="+mn-lt"/>
          <a:ea typeface="MS PGothic" panose="020B0600070205080204" pitchFamily="34" charset="-128"/>
        </a:defRPr>
      </a:lvl4pPr>
      <a:lvl5pPr marL="9396413" indent="-1044575" algn="l" defTabSz="4175125" rtl="0" eaLnBrk="0" fontAlgn="base" hangingPunct="0">
        <a:spcBef>
          <a:spcPct val="20000"/>
        </a:spcBef>
        <a:spcAft>
          <a:spcPct val="0"/>
        </a:spcAft>
        <a:buChar char="»"/>
        <a:defRPr sz="9100">
          <a:solidFill>
            <a:schemeClr val="tx1"/>
          </a:solidFill>
          <a:latin typeface="+mn-lt"/>
          <a:ea typeface="MS PGothic" panose="020B0600070205080204" pitchFamily="34" charset="-128"/>
        </a:defRPr>
      </a:lvl5pPr>
      <a:lvl6pPr marL="9853613" indent="-1044575" algn="l" defTabSz="4175125" rtl="0" fontAlgn="base">
        <a:spcBef>
          <a:spcPct val="20000"/>
        </a:spcBef>
        <a:spcAft>
          <a:spcPct val="0"/>
        </a:spcAft>
        <a:buChar char="»"/>
        <a:defRPr sz="9100">
          <a:solidFill>
            <a:schemeClr val="tx1"/>
          </a:solidFill>
          <a:latin typeface="+mn-lt"/>
        </a:defRPr>
      </a:lvl6pPr>
      <a:lvl7pPr marL="10310813" indent="-1044575" algn="l" defTabSz="4175125" rtl="0" fontAlgn="base">
        <a:spcBef>
          <a:spcPct val="20000"/>
        </a:spcBef>
        <a:spcAft>
          <a:spcPct val="0"/>
        </a:spcAft>
        <a:buChar char="»"/>
        <a:defRPr sz="9100">
          <a:solidFill>
            <a:schemeClr val="tx1"/>
          </a:solidFill>
          <a:latin typeface="+mn-lt"/>
        </a:defRPr>
      </a:lvl7pPr>
      <a:lvl8pPr marL="10768013" indent="-1044575" algn="l" defTabSz="4175125" rtl="0" fontAlgn="base">
        <a:spcBef>
          <a:spcPct val="20000"/>
        </a:spcBef>
        <a:spcAft>
          <a:spcPct val="0"/>
        </a:spcAft>
        <a:buChar char="»"/>
        <a:defRPr sz="9100">
          <a:solidFill>
            <a:schemeClr val="tx1"/>
          </a:solidFill>
          <a:latin typeface="+mn-lt"/>
        </a:defRPr>
      </a:lvl8pPr>
      <a:lvl9pPr marL="11225213" indent="-1044575" algn="l" defTabSz="4175125" rtl="0" fontAlgn="base">
        <a:spcBef>
          <a:spcPct val="20000"/>
        </a:spcBef>
        <a:spcAft>
          <a:spcPct val="0"/>
        </a:spcAft>
        <a:buChar char="»"/>
        <a:defRPr sz="91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0" y="3091543"/>
            <a:ext cx="21383625" cy="2498044"/>
          </a:xfrm>
          <a:prstGeom prst="rect">
            <a:avLst/>
          </a:prstGeom>
          <a:solidFill>
            <a:srgbClr val="CFD9E9"/>
          </a:solidFill>
          <a:ln w="25400" algn="ctr">
            <a:no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lIns="36576" tIns="36576" rIns="36576" bIns="36576"/>
          <a:lstStyle/>
          <a:p>
            <a:pPr>
              <a:defRPr/>
            </a:pPr>
            <a:endParaRPr lang="en-US" sz="1696"/>
          </a:p>
        </p:txBody>
      </p:sp>
      <p:sp>
        <p:nvSpPr>
          <p:cNvPr id="3075" name="TextBox 3"/>
          <p:cNvSpPr txBox="1">
            <a:spLocks noChangeArrowheads="1"/>
          </p:cNvSpPr>
          <p:nvPr/>
        </p:nvSpPr>
        <p:spPr bwMode="auto">
          <a:xfrm>
            <a:off x="4764088" y="1114425"/>
            <a:ext cx="16081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0" rIns="36000" bIns="0" anchor="ct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defRPr/>
            </a:pPr>
            <a:r>
              <a:rPr lang="pt-PT" altLang="en-US" sz="6000" dirty="0">
                <a:solidFill>
                  <a:srgbClr val="0018A8"/>
                </a:solidFill>
                <a:latin typeface="+mj-lt"/>
              </a:rPr>
              <a:t>Monitorização contínua de disparos de armas de fogo numa cidade</a:t>
            </a:r>
          </a:p>
        </p:txBody>
      </p:sp>
      <p:pic>
        <p:nvPicPr>
          <p:cNvPr id="307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9607" y="11822113"/>
            <a:ext cx="7888168" cy="525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11"/>
          <p:cNvSpPr txBox="1">
            <a:spLocks noChangeArrowheads="1"/>
          </p:cNvSpPr>
          <p:nvPr/>
        </p:nvSpPr>
        <p:spPr bwMode="auto">
          <a:xfrm>
            <a:off x="4714875" y="6081486"/>
            <a:ext cx="7921625" cy="564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lnSpc>
                <a:spcPct val="120000"/>
              </a:lnSpc>
              <a:spcAft>
                <a:spcPts val="600"/>
              </a:spcAft>
              <a:defRPr/>
            </a:pPr>
            <a:r>
              <a:rPr lang="en-US" altLang="en-US" sz="2800" dirty="0" err="1">
                <a:solidFill>
                  <a:srgbClr val="1A439B"/>
                </a:solidFill>
                <a:latin typeface="+mj-lt"/>
              </a:rPr>
              <a:t>Resumo</a:t>
            </a:r>
            <a:endParaRPr lang="en-US" altLang="en-US" sz="2800" dirty="0">
              <a:solidFill>
                <a:srgbClr val="1A439B"/>
              </a:solidFill>
              <a:latin typeface="+mj-lt"/>
            </a:endParaRPr>
          </a:p>
          <a:p>
            <a:pPr>
              <a:lnSpc>
                <a:spcPct val="120000"/>
              </a:lnSpc>
              <a:defRPr/>
            </a:pPr>
            <a:r>
              <a:rPr lang="en-US" altLang="en-US" sz="2500" dirty="0">
                <a:latin typeface="+mj-lt"/>
              </a:rPr>
              <a:t>In </a:t>
            </a:r>
            <a:r>
              <a:rPr lang="en-GB" altLang="en-US" sz="2500" dirty="0">
                <a:latin typeface="+mj-lt"/>
              </a:rPr>
              <a:t>1828, the English mathematician George Green (1793-1841), who up to his forties was working as a baker and a miller, published an essay where he introduced a formula connecting the line integral around a simple closed curve with a double integral. Within years, this result turned out to be useful in many fields of mathematics, physics and engineering. Generalizations of Green’s theorem have chosen different directions, and are known as the Kelvin-Stokes and the Gauss-</a:t>
            </a:r>
            <a:r>
              <a:rPr lang="en-GB" altLang="en-US" sz="2500" dirty="0" err="1">
                <a:latin typeface="+mj-lt"/>
              </a:rPr>
              <a:t>Ostrogradsky</a:t>
            </a:r>
            <a:r>
              <a:rPr lang="en-GB" altLang="en-US" sz="2500" dirty="0">
                <a:latin typeface="+mj-lt"/>
              </a:rPr>
              <a:t> theorems. </a:t>
            </a:r>
            <a:endParaRPr lang="en-US" altLang="en-US" sz="2500" dirty="0">
              <a:latin typeface="+mj-lt"/>
            </a:endParaRPr>
          </a:p>
        </p:txBody>
      </p:sp>
      <p:sp>
        <p:nvSpPr>
          <p:cNvPr id="3078" name="TextBox 13"/>
          <p:cNvSpPr txBox="1">
            <a:spLocks noChangeArrowheads="1"/>
          </p:cNvSpPr>
          <p:nvPr/>
        </p:nvSpPr>
        <p:spPr bwMode="auto">
          <a:xfrm>
            <a:off x="12996863" y="13058775"/>
            <a:ext cx="7848077" cy="164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lnSpc>
                <a:spcPct val="120000"/>
              </a:lnSpc>
              <a:defRPr/>
            </a:pPr>
            <a:endParaRPr lang="en-GB" altLang="en-US" sz="2500" dirty="0">
              <a:latin typeface="+mn-lt"/>
            </a:endParaRPr>
          </a:p>
          <a:p>
            <a:pPr>
              <a:lnSpc>
                <a:spcPct val="120000"/>
              </a:lnSpc>
              <a:defRPr/>
            </a:pPr>
            <a:r>
              <a:rPr lang="en-US" altLang="en-US" sz="2500" dirty="0">
                <a:latin typeface="+mn-lt"/>
              </a:rPr>
              <a:t>The following is just placeholder filling text. The following is just placeholder filling text. The following is just placeholder filling text. </a:t>
            </a:r>
          </a:p>
          <a:p>
            <a:pPr>
              <a:lnSpc>
                <a:spcPct val="120000"/>
              </a:lnSpc>
              <a:defRPr/>
            </a:pPr>
            <a:r>
              <a:rPr lang="en-GB" altLang="en-US" sz="2500" dirty="0">
                <a:latin typeface="+mn-lt"/>
              </a:rPr>
              <a:t>different forms of fractional derivative operators were introduced, e.g., Hadamard, Riemann–</a:t>
            </a:r>
            <a:r>
              <a:rPr lang="en-GB" altLang="en-US" sz="2500" dirty="0" err="1">
                <a:latin typeface="+mn-lt"/>
              </a:rPr>
              <a:t>Liouville</a:t>
            </a:r>
            <a:r>
              <a:rPr lang="en-GB" altLang="en-US" sz="2500" dirty="0">
                <a:latin typeface="+mn-lt"/>
              </a:rPr>
              <a:t>, Caputo, </a:t>
            </a:r>
            <a:r>
              <a:rPr lang="en-GB" altLang="en-US" sz="2500" dirty="0" err="1">
                <a:latin typeface="+mn-lt"/>
              </a:rPr>
              <a:t>Riesz</a:t>
            </a:r>
            <a:r>
              <a:rPr lang="en-GB" altLang="en-US" sz="2500" dirty="0">
                <a:latin typeface="+mn-lt"/>
              </a:rPr>
              <a:t>, Cresson, </a:t>
            </a:r>
            <a:r>
              <a:rPr lang="en-GB" altLang="en-US" sz="2500" dirty="0" err="1">
                <a:latin typeface="+mn-lt"/>
              </a:rPr>
              <a:t>Katugampola</a:t>
            </a:r>
            <a:r>
              <a:rPr lang="en-GB" altLang="en-US" sz="2500" dirty="0">
                <a:latin typeface="+mn-lt"/>
              </a:rPr>
              <a:t>, </a:t>
            </a:r>
            <a:r>
              <a:rPr lang="en-GB" altLang="en-US" sz="2500" dirty="0" err="1">
                <a:latin typeface="+mn-lt"/>
              </a:rPr>
              <a:t>Klimek</a:t>
            </a:r>
            <a:r>
              <a:rPr lang="en-GB" altLang="en-US" sz="2500" dirty="0">
                <a:latin typeface="+mn-lt"/>
              </a:rPr>
              <a:t>, and many results of classical analysis were extended to the </a:t>
            </a:r>
            <a:r>
              <a:rPr lang="en-GB" altLang="en-US" sz="2500" dirty="0" err="1">
                <a:latin typeface="+mn-lt"/>
              </a:rPr>
              <a:t>noninteger</a:t>
            </a:r>
            <a:r>
              <a:rPr lang="en-GB" altLang="en-US" sz="2500" dirty="0">
                <a:latin typeface="+mn-lt"/>
              </a:rPr>
              <a:t> case. </a:t>
            </a:r>
          </a:p>
          <a:p>
            <a:pPr>
              <a:lnSpc>
                <a:spcPct val="120000"/>
              </a:lnSpc>
              <a:defRPr/>
            </a:pPr>
            <a:r>
              <a:rPr lang="en-GB" altLang="en-US" sz="2500" dirty="0">
                <a:latin typeface="+mn-lt"/>
              </a:rPr>
              <a:t>different forms of fractional derivative operators were introduced, e.g., Hadamard, Riemann–</a:t>
            </a:r>
            <a:r>
              <a:rPr lang="en-GB" altLang="en-US" sz="2500" dirty="0" err="1">
                <a:latin typeface="+mn-lt"/>
              </a:rPr>
              <a:t>Liouville</a:t>
            </a:r>
            <a:r>
              <a:rPr lang="en-GB" altLang="en-US" sz="2500" dirty="0">
                <a:latin typeface="+mn-lt"/>
              </a:rPr>
              <a:t>, Caputo, </a:t>
            </a:r>
            <a:r>
              <a:rPr lang="en-GB" altLang="en-US" sz="2500" dirty="0" err="1">
                <a:latin typeface="+mn-lt"/>
              </a:rPr>
              <a:t>Riesz</a:t>
            </a:r>
            <a:r>
              <a:rPr lang="en-GB" altLang="en-US" sz="2500" dirty="0">
                <a:latin typeface="+mn-lt"/>
              </a:rPr>
              <a:t>, Cresson, </a:t>
            </a:r>
            <a:r>
              <a:rPr lang="en-GB" altLang="en-US" sz="2500" dirty="0" err="1">
                <a:latin typeface="+mn-lt"/>
              </a:rPr>
              <a:t>Katugampola</a:t>
            </a:r>
            <a:r>
              <a:rPr lang="en-GB" altLang="en-US" sz="2500" dirty="0">
                <a:latin typeface="+mn-lt"/>
              </a:rPr>
              <a:t>, </a:t>
            </a:r>
            <a:r>
              <a:rPr lang="en-GB" altLang="en-US" sz="2500" dirty="0" err="1">
                <a:latin typeface="+mn-lt"/>
              </a:rPr>
              <a:t>Klimek</a:t>
            </a:r>
            <a:r>
              <a:rPr lang="en-GB" altLang="en-US" sz="2500" dirty="0">
                <a:latin typeface="+mn-lt"/>
              </a:rPr>
              <a:t>, and many results of classical analysis were extended to the </a:t>
            </a:r>
            <a:r>
              <a:rPr lang="en-GB" altLang="en-US" sz="2500" dirty="0" err="1">
                <a:latin typeface="+mn-lt"/>
              </a:rPr>
              <a:t>noninteger</a:t>
            </a:r>
            <a:r>
              <a:rPr lang="en-GB" altLang="en-US" sz="2500" dirty="0">
                <a:latin typeface="+mn-lt"/>
              </a:rPr>
              <a:t> case. different forms of fractional derivative operators were introduced, e.g., </a:t>
            </a:r>
            <a:r>
              <a:rPr lang="en-GB" altLang="en-US" sz="2500" dirty="0" err="1">
                <a:latin typeface="+mn-lt"/>
              </a:rPr>
              <a:t>Hadamard</a:t>
            </a:r>
            <a:r>
              <a:rPr lang="en-GB" altLang="en-US" sz="2500" dirty="0">
                <a:latin typeface="+mn-lt"/>
              </a:rPr>
              <a:t>, Riemann–</a:t>
            </a:r>
            <a:r>
              <a:rPr lang="en-GB" altLang="en-US" sz="2500" dirty="0" err="1">
                <a:latin typeface="+mn-lt"/>
              </a:rPr>
              <a:t>Liouville</a:t>
            </a:r>
            <a:r>
              <a:rPr lang="en-GB" altLang="en-US" sz="2500" dirty="0">
                <a:latin typeface="+mn-lt"/>
              </a:rPr>
              <a:t>, Caputo, </a:t>
            </a:r>
            <a:r>
              <a:rPr lang="en-GB" altLang="en-US" sz="2500" dirty="0" err="1">
                <a:latin typeface="+mn-lt"/>
              </a:rPr>
              <a:t>Riesz</a:t>
            </a:r>
            <a:r>
              <a:rPr lang="en-GB" altLang="en-US" sz="2500" dirty="0">
                <a:latin typeface="+mn-lt"/>
              </a:rPr>
              <a:t>, Cresson, </a:t>
            </a:r>
            <a:r>
              <a:rPr lang="en-GB" altLang="en-US" sz="2500" dirty="0" err="1">
                <a:latin typeface="+mn-lt"/>
              </a:rPr>
              <a:t>Katugampola</a:t>
            </a:r>
            <a:r>
              <a:rPr lang="en-GB" altLang="en-US" sz="2500" dirty="0">
                <a:latin typeface="+mn-lt"/>
              </a:rPr>
              <a:t>, </a:t>
            </a:r>
            <a:r>
              <a:rPr lang="en-GB" altLang="en-US" sz="2500" dirty="0" err="1">
                <a:latin typeface="+mn-lt"/>
              </a:rPr>
              <a:t>Klimek</a:t>
            </a:r>
            <a:r>
              <a:rPr lang="en-GB" altLang="en-US" sz="2500" dirty="0">
                <a:latin typeface="+mn-lt"/>
              </a:rPr>
              <a:t>, and many results of classical analysis were extended to the </a:t>
            </a:r>
            <a:r>
              <a:rPr lang="en-GB" altLang="en-US" sz="2500" dirty="0" err="1">
                <a:latin typeface="+mn-lt"/>
              </a:rPr>
              <a:t>noninteger</a:t>
            </a:r>
            <a:r>
              <a:rPr lang="en-GB" altLang="en-US" sz="2500" dirty="0">
                <a:latin typeface="+mn-lt"/>
              </a:rPr>
              <a:t> case. </a:t>
            </a:r>
          </a:p>
          <a:p>
            <a:pPr>
              <a:lnSpc>
                <a:spcPct val="120000"/>
              </a:lnSpc>
              <a:defRPr/>
            </a:pPr>
            <a:r>
              <a:rPr lang="en-GB" altLang="en-US" sz="2500" dirty="0">
                <a:latin typeface="+mn-lt"/>
              </a:rPr>
              <a:t>This work received The </a:t>
            </a:r>
            <a:r>
              <a:rPr lang="en-GB" altLang="en-US" sz="2500" dirty="0" err="1">
                <a:latin typeface="+mn-lt"/>
              </a:rPr>
              <a:t>Grunvald-Letnikov</a:t>
            </a:r>
            <a:r>
              <a:rPr lang="en-GB" altLang="en-US" sz="2500" dirty="0">
                <a:latin typeface="+mn-lt"/>
              </a:rPr>
              <a:t> award for the best student paper – theory, on the Inter-national Conference “Fractional Differentiation and Applications”, that took place in Nanjing, China, from 14th to 17th May 2012 (see Fig. 1). </a:t>
            </a:r>
          </a:p>
          <a:p>
            <a:pPr>
              <a:lnSpc>
                <a:spcPct val="120000"/>
              </a:lnSpc>
              <a:defRPr/>
            </a:pPr>
            <a:endParaRPr lang="en-GB" altLang="en-US" sz="2500" dirty="0">
              <a:latin typeface="+mn-lt"/>
            </a:endParaRPr>
          </a:p>
          <a:p>
            <a:pPr>
              <a:lnSpc>
                <a:spcPct val="120000"/>
              </a:lnSpc>
              <a:defRPr/>
            </a:pPr>
            <a:r>
              <a:rPr lang="en-GB" altLang="en-US" sz="2800" dirty="0">
                <a:solidFill>
                  <a:srgbClr val="1A439B"/>
                </a:solidFill>
                <a:latin typeface="+mj-lt"/>
              </a:rPr>
              <a:t>Conclusion</a:t>
            </a:r>
          </a:p>
          <a:p>
            <a:pPr>
              <a:lnSpc>
                <a:spcPct val="120000"/>
              </a:lnSpc>
              <a:defRPr/>
            </a:pPr>
            <a:r>
              <a:rPr lang="en-GB" altLang="en-US" sz="2500" dirty="0">
                <a:latin typeface="+mn-lt"/>
              </a:rPr>
              <a:t>This work received The </a:t>
            </a:r>
            <a:r>
              <a:rPr lang="en-GB" altLang="en-US" sz="2500" dirty="0" err="1">
                <a:latin typeface="+mn-lt"/>
              </a:rPr>
              <a:t>Grunvald-Letnikov</a:t>
            </a:r>
            <a:r>
              <a:rPr lang="en-GB" altLang="en-US" sz="2500" dirty="0">
                <a:latin typeface="+mn-lt"/>
              </a:rPr>
              <a:t> award for the best student paper – theory, on the Inter-national Conference “Fractional Differentiation and Applications”, that took place in Nanjing, China, from 14th to 17th May 2012 (see Fig. 1). </a:t>
            </a:r>
          </a:p>
          <a:p>
            <a:pPr>
              <a:lnSpc>
                <a:spcPct val="120000"/>
              </a:lnSpc>
              <a:defRPr/>
            </a:pPr>
            <a:endParaRPr lang="en-GB" altLang="en-US" sz="2500" dirty="0">
              <a:solidFill>
                <a:srgbClr val="0018A8"/>
              </a:solidFill>
              <a:latin typeface="+mn-lt"/>
            </a:endParaRPr>
          </a:p>
          <a:p>
            <a:pPr>
              <a:lnSpc>
                <a:spcPct val="120000"/>
              </a:lnSpc>
              <a:defRPr/>
            </a:pPr>
            <a:r>
              <a:rPr lang="en-GB" altLang="en-US" sz="2800" dirty="0">
                <a:solidFill>
                  <a:srgbClr val="1A439B"/>
                </a:solidFill>
                <a:latin typeface="+mj-lt"/>
              </a:rPr>
              <a:t>References</a:t>
            </a:r>
          </a:p>
          <a:p>
            <a:pPr>
              <a:lnSpc>
                <a:spcPct val="120000"/>
              </a:lnSpc>
              <a:defRPr/>
            </a:pPr>
            <a:r>
              <a:rPr lang="en-GB" altLang="en-US" sz="2000" dirty="0" err="1">
                <a:latin typeface="+mn-lt"/>
              </a:rPr>
              <a:t>Pinho</a:t>
            </a:r>
            <a:r>
              <a:rPr lang="en-GB" altLang="en-US" sz="2000" dirty="0">
                <a:latin typeface="+mn-lt"/>
              </a:rPr>
              <a:t>, C., </a:t>
            </a:r>
            <a:r>
              <a:rPr lang="en-GB" altLang="en-US" sz="2000" dirty="0" err="1">
                <a:latin typeface="+mn-lt"/>
              </a:rPr>
              <a:t>Madaleno</a:t>
            </a:r>
            <a:r>
              <a:rPr lang="en-GB" altLang="en-US" sz="2000" dirty="0">
                <a:latin typeface="+mn-lt"/>
              </a:rPr>
              <a:t>, M. and Santos, H. (2013), “The usefulness of financial analysts reports: A content analysis approach”, International Journal of Management (IJM), June, Vol. 30, No. 2, Part 2, pp. 631-648; ISSN: 0813-0183.</a:t>
            </a:r>
            <a:endParaRPr lang="en-US" altLang="en-US" sz="2000" dirty="0">
              <a:latin typeface="+mn-lt"/>
            </a:endParaRPr>
          </a:p>
        </p:txBody>
      </p:sp>
      <p:sp>
        <p:nvSpPr>
          <p:cNvPr id="3079" name="TextBox 14"/>
          <p:cNvSpPr txBox="1">
            <a:spLocks noChangeArrowheads="1"/>
          </p:cNvSpPr>
          <p:nvPr/>
        </p:nvSpPr>
        <p:spPr bwMode="auto">
          <a:xfrm>
            <a:off x="4804762" y="17193407"/>
            <a:ext cx="7839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defRPr/>
            </a:pPr>
            <a:r>
              <a:rPr lang="en-US" altLang="en-US" sz="2000" dirty="0">
                <a:solidFill>
                  <a:srgbClr val="1A439B"/>
                </a:solidFill>
                <a:latin typeface="+mn-lt"/>
              </a:rPr>
              <a:t>Fig 1- Caption goes here</a:t>
            </a:r>
            <a:r>
              <a:rPr lang="en-US" altLang="en-US" sz="2000" dirty="0">
                <a:latin typeface="+mn-lt"/>
              </a:rPr>
              <a:t>. </a:t>
            </a:r>
          </a:p>
        </p:txBody>
      </p:sp>
      <p:pic>
        <p:nvPicPr>
          <p:cNvPr id="308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77925" y="6013450"/>
            <a:ext cx="6473825" cy="647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
          <p:cNvSpPr txBox="1">
            <a:spLocks noChangeArrowheads="1"/>
          </p:cNvSpPr>
          <p:nvPr/>
        </p:nvSpPr>
        <p:spPr bwMode="auto">
          <a:xfrm>
            <a:off x="4775200" y="3013075"/>
            <a:ext cx="16076605"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defRPr/>
            </a:pPr>
            <a:r>
              <a:rPr lang="pt-PT" altLang="en-US" sz="3200" dirty="0">
                <a:solidFill>
                  <a:srgbClr val="0018A8"/>
                </a:solidFill>
                <a:latin typeface="+mj-lt"/>
                <a:cs typeface="Arial" panose="020B0604020202020204" pitchFamily="34" charset="0"/>
              </a:rPr>
              <a:t>Cristina Silva, Joana Maria, Quinato Rafael</a:t>
            </a:r>
            <a:r>
              <a:rPr lang="pt-PT" altLang="en-US" sz="3200" dirty="0">
                <a:latin typeface="+mj-lt"/>
                <a:cs typeface="Arial" panose="020B0604020202020204" pitchFamily="34" charset="0"/>
              </a:rPr>
              <a:t>, </a:t>
            </a:r>
            <a:r>
              <a:rPr lang="pt-PT" altLang="en-US" sz="3200" dirty="0">
                <a:solidFill>
                  <a:srgbClr val="0018A8"/>
                </a:solidFill>
                <a:latin typeface="+mj-lt"/>
                <a:cs typeface="Arial" panose="020B0604020202020204" pitchFamily="34" charset="0"/>
              </a:rPr>
              <a:t>Joana Maria, Quinino Rafael, Quinino Rafael Almeida</a:t>
            </a:r>
          </a:p>
          <a:p>
            <a:pPr>
              <a:lnSpc>
                <a:spcPct val="120000"/>
              </a:lnSpc>
              <a:defRPr/>
            </a:pPr>
            <a:r>
              <a:rPr lang="pt-PT" altLang="en-US" sz="3200" dirty="0">
                <a:latin typeface="+mj-lt"/>
                <a:cs typeface="Arial" panose="020B0604020202020204" pitchFamily="34" charset="0"/>
              </a:rPr>
              <a:t>Orientador: Prof. José Quinino  </a:t>
            </a:r>
          </a:p>
        </p:txBody>
      </p:sp>
      <p:sp>
        <p:nvSpPr>
          <p:cNvPr id="3082" name="TextBox 1"/>
          <p:cNvSpPr txBox="1">
            <a:spLocks noChangeArrowheads="1"/>
          </p:cNvSpPr>
          <p:nvPr/>
        </p:nvSpPr>
        <p:spPr bwMode="auto">
          <a:xfrm>
            <a:off x="15360650" y="45265975"/>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r>
              <a:rPr lang="en-US" altLang="en-US" sz="2400">
                <a:solidFill>
                  <a:srgbClr val="0018A8"/>
                </a:solidFill>
                <a:latin typeface="Arial" panose="020B0604020202020204" pitchFamily="34" charset="0"/>
                <a:cs typeface="Arial" panose="020B0604020202020204" pitchFamily="34" charset="0"/>
              </a:rPr>
              <a:t>COLOCAR LOGOTIPOS  DAS INSTITUIÇÕES FINANCIADORAS</a:t>
            </a:r>
          </a:p>
          <a:p>
            <a:endParaRPr lang="en-US" altLang="en-US" sz="2400"/>
          </a:p>
        </p:txBody>
      </p:sp>
      <p:pic>
        <p:nvPicPr>
          <p:cNvPr id="308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660" y="27338155"/>
            <a:ext cx="3635375" cy="109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pic>
        <p:nvPicPr>
          <p:cNvPr id="308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838" y="28819126"/>
            <a:ext cx="4011733" cy="819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
        <p:nvSpPr>
          <p:cNvPr id="3086" name="TextBox 1"/>
          <p:cNvSpPr txBox="1">
            <a:spLocks noChangeArrowheads="1"/>
          </p:cNvSpPr>
          <p:nvPr/>
        </p:nvSpPr>
        <p:spPr bwMode="auto">
          <a:xfrm>
            <a:off x="4729852" y="4733901"/>
            <a:ext cx="161150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lnSpc>
                <a:spcPct val="120000"/>
              </a:lnSpc>
              <a:defRPr/>
            </a:pPr>
            <a:r>
              <a:rPr lang="pt-PT" altLang="en-US" sz="3200" dirty="0">
                <a:latin typeface="+mn-lt"/>
              </a:rPr>
              <a:t>Projeto em Engenharia Informática, 3º ano, MIECT.</a:t>
            </a:r>
          </a:p>
        </p:txBody>
      </p:sp>
      <p:sp>
        <p:nvSpPr>
          <p:cNvPr id="3087" name="TextBox 13"/>
          <p:cNvSpPr txBox="1">
            <a:spLocks noChangeArrowheads="1"/>
          </p:cNvSpPr>
          <p:nvPr/>
        </p:nvSpPr>
        <p:spPr bwMode="auto">
          <a:xfrm>
            <a:off x="4804762" y="23905441"/>
            <a:ext cx="7969851" cy="556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Times" panose="02020603050405020304" pitchFamily="18" charset="0"/>
                <a:ea typeface="MS PGothic" panose="020B0600070205080204" pitchFamily="34" charset="-128"/>
              </a:defRPr>
            </a:lvl1pPr>
            <a:lvl2pPr marL="742950" indent="-285750">
              <a:defRPr sz="1600">
                <a:solidFill>
                  <a:schemeClr val="tx1"/>
                </a:solidFill>
                <a:latin typeface="Times" panose="02020603050405020304" pitchFamily="18" charset="0"/>
                <a:ea typeface="MS PGothic" panose="020B0600070205080204" pitchFamily="34" charset="-128"/>
              </a:defRPr>
            </a:lvl2pPr>
            <a:lvl3pPr marL="1143000" indent="-228600">
              <a:defRPr sz="1600">
                <a:solidFill>
                  <a:schemeClr val="tx1"/>
                </a:solidFill>
                <a:latin typeface="Times" panose="02020603050405020304" pitchFamily="18" charset="0"/>
                <a:ea typeface="MS PGothic" panose="020B0600070205080204" pitchFamily="34" charset="-128"/>
              </a:defRPr>
            </a:lvl3pPr>
            <a:lvl4pPr marL="1600200" indent="-228600">
              <a:defRPr sz="1600">
                <a:solidFill>
                  <a:schemeClr val="tx1"/>
                </a:solidFill>
                <a:latin typeface="Times" panose="02020603050405020304" pitchFamily="18" charset="0"/>
                <a:ea typeface="MS PGothic" panose="020B0600070205080204" pitchFamily="34" charset="-128"/>
              </a:defRPr>
            </a:lvl4pPr>
            <a:lvl5pPr marL="2057400" indent="-228600">
              <a:defRPr sz="16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panose="02020603050405020304" pitchFamily="18" charset="0"/>
                <a:ea typeface="MS PGothic" panose="020B0600070205080204" pitchFamily="34" charset="-128"/>
              </a:defRPr>
            </a:lvl9pPr>
          </a:lstStyle>
          <a:p>
            <a:pPr>
              <a:lnSpc>
                <a:spcPct val="120000"/>
              </a:lnSpc>
              <a:defRPr/>
            </a:pPr>
            <a:r>
              <a:rPr lang="en-GB" altLang="en-US" sz="2800" dirty="0">
                <a:solidFill>
                  <a:srgbClr val="1A439B"/>
                </a:solidFill>
                <a:latin typeface="+mj-lt"/>
              </a:rPr>
              <a:t>Methods</a:t>
            </a:r>
          </a:p>
          <a:p>
            <a:pPr>
              <a:lnSpc>
                <a:spcPct val="120000"/>
              </a:lnSpc>
              <a:defRPr/>
            </a:pPr>
            <a:r>
              <a:rPr lang="en-GB" altLang="en-US" sz="2500" dirty="0">
                <a:latin typeface="+mn-lt"/>
              </a:rPr>
              <a:t>On that day, </a:t>
            </a:r>
            <a:r>
              <a:rPr lang="en-GB" altLang="en-US" sz="2500" dirty="0" err="1">
                <a:latin typeface="+mn-lt"/>
              </a:rPr>
              <a:t>L’Hopital</a:t>
            </a:r>
            <a:r>
              <a:rPr lang="en-GB" altLang="en-US" sz="2500" dirty="0">
                <a:latin typeface="+mn-lt"/>
              </a:rPr>
              <a:t> wrote a letter to Leibniz, where he asked about Leibniz’s notation of nth order derivatives. </a:t>
            </a:r>
            <a:r>
              <a:rPr lang="en-GB" altLang="en-US" sz="2500" dirty="0" err="1">
                <a:latin typeface="+mn-lt"/>
              </a:rPr>
              <a:t>L’Hopital</a:t>
            </a:r>
            <a:r>
              <a:rPr lang="en-GB" altLang="en-US" sz="2500" dirty="0">
                <a:latin typeface="+mn-lt"/>
              </a:rPr>
              <a:t> wanted to know the result for the derivative of order n = 1/2. Leibniz replied that “one day, useful consequences will be drawn” and, in fact, his vision became a reality. </a:t>
            </a:r>
            <a:r>
              <a:rPr lang="en-GB" altLang="en-US" sz="2500" dirty="0" err="1">
                <a:latin typeface="+mn-lt"/>
              </a:rPr>
              <a:t>Katugampola</a:t>
            </a:r>
            <a:r>
              <a:rPr lang="en-GB" altLang="en-US" sz="2500" dirty="0">
                <a:latin typeface="+mn-lt"/>
              </a:rPr>
              <a:t>, </a:t>
            </a:r>
            <a:r>
              <a:rPr lang="en-GB" altLang="en-US" sz="2500" dirty="0" err="1">
                <a:latin typeface="+mn-lt"/>
              </a:rPr>
              <a:t>Klimek</a:t>
            </a:r>
            <a:r>
              <a:rPr lang="en-GB" altLang="en-US" sz="2500" dirty="0">
                <a:latin typeface="+mn-lt"/>
              </a:rPr>
              <a:t>, and many results of classical analysis were analysis were analysis were </a:t>
            </a:r>
            <a:r>
              <a:rPr lang="en-GB" altLang="en-US" sz="2500" dirty="0" err="1">
                <a:latin typeface="+mn-lt"/>
              </a:rPr>
              <a:t>Katugampola</a:t>
            </a:r>
            <a:r>
              <a:rPr lang="en-GB" altLang="en-US" sz="2500" dirty="0">
                <a:latin typeface="+mn-lt"/>
              </a:rPr>
              <a:t>, </a:t>
            </a:r>
            <a:r>
              <a:rPr lang="en-GB" altLang="en-US" sz="2500" dirty="0" err="1">
                <a:latin typeface="+mn-lt"/>
              </a:rPr>
              <a:t>Klimek</a:t>
            </a:r>
            <a:r>
              <a:rPr lang="en-GB" altLang="en-US" sz="2500" dirty="0">
                <a:latin typeface="+mn-lt"/>
              </a:rPr>
              <a:t>, and many results of classical analysis were analysis were analysis were</a:t>
            </a:r>
          </a:p>
          <a:p>
            <a:pPr>
              <a:lnSpc>
                <a:spcPct val="120000"/>
              </a:lnSpc>
              <a:defRPr/>
            </a:pPr>
            <a:r>
              <a:rPr lang="en-GB" altLang="en-US" sz="2500" dirty="0" err="1">
                <a:latin typeface="+mn-lt"/>
              </a:rPr>
              <a:t>Katugampola</a:t>
            </a:r>
            <a:r>
              <a:rPr lang="en-GB" altLang="en-US" sz="2500" dirty="0">
                <a:latin typeface="+mn-lt"/>
              </a:rPr>
              <a:t>, </a:t>
            </a:r>
            <a:r>
              <a:rPr lang="en-GB" altLang="en-US" sz="2500" dirty="0" err="1">
                <a:latin typeface="+mn-lt"/>
              </a:rPr>
              <a:t>Klimek</a:t>
            </a:r>
            <a:r>
              <a:rPr lang="en-GB" altLang="en-US" sz="2500" dirty="0">
                <a:latin typeface="+mn-lt"/>
              </a:rPr>
              <a:t>, and many results of classical analysis were analysis were analysis were</a:t>
            </a:r>
          </a:p>
        </p:txBody>
      </p:sp>
      <p:sp>
        <p:nvSpPr>
          <p:cNvPr id="3088" name="TextBox 14"/>
          <p:cNvSpPr txBox="1">
            <a:spLocks noChangeArrowheads="1"/>
          </p:cNvSpPr>
          <p:nvPr/>
        </p:nvSpPr>
        <p:spPr bwMode="auto">
          <a:xfrm>
            <a:off x="13065125" y="12350750"/>
            <a:ext cx="78406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BR"/>
            </a:defPPr>
            <a:lvl1pPr>
              <a:defRPr sz="2000">
                <a:solidFill>
                  <a:srgbClr val="1A439B"/>
                </a:solidFill>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Fig 3-  Other caption here.</a:t>
            </a:r>
          </a:p>
        </p:txBody>
      </p:sp>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467" y="18014950"/>
            <a:ext cx="7856370" cy="52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4"/>
          <p:cNvSpPr txBox="1">
            <a:spLocks noChangeArrowheads="1"/>
          </p:cNvSpPr>
          <p:nvPr/>
        </p:nvSpPr>
        <p:spPr bwMode="auto">
          <a:xfrm>
            <a:off x="4764088" y="23391813"/>
            <a:ext cx="7735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pt-BR"/>
            </a:defPPr>
            <a:lvl1pPr>
              <a:defRPr sz="2000">
                <a:solidFill>
                  <a:srgbClr val="1A439B"/>
                </a:solidFill>
                <a:latin typeface="+mn-lt"/>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en-US" dirty="0"/>
              <a:t>Fig 2- Caption goes here. </a:t>
            </a:r>
          </a:p>
          <a:p>
            <a:endParaRPr lang="en-US" altLang="en-US" dirty="0"/>
          </a:p>
        </p:txBody>
      </p:sp>
      <p:sp>
        <p:nvSpPr>
          <p:cNvPr id="5" name="Right Arrow Callout 4"/>
          <p:cNvSpPr/>
          <p:nvPr/>
        </p:nvSpPr>
        <p:spPr bwMode="auto">
          <a:xfrm>
            <a:off x="-5293964" y="327025"/>
            <a:ext cx="4900588" cy="4794250"/>
          </a:xfrm>
          <a:prstGeom prst="rightArrowCallout">
            <a:avLst>
              <a:gd name="adj1" fmla="val 18349"/>
              <a:gd name="adj2" fmla="val 25000"/>
              <a:gd name="adj3" fmla="val 25000"/>
              <a:gd name="adj4" fmla="val 71459"/>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Cor</a:t>
            </a:r>
            <a:r>
              <a:rPr lang="en-US" sz="2400" dirty="0">
                <a:solidFill>
                  <a:srgbClr val="1A439B"/>
                </a:solidFill>
                <a:latin typeface="+mn-lt"/>
              </a:rPr>
              <a:t> </a:t>
            </a:r>
            <a:r>
              <a:rPr lang="en-US" sz="2400" dirty="0" err="1">
                <a:solidFill>
                  <a:srgbClr val="1A439B"/>
                </a:solidFill>
                <a:latin typeface="+mn-lt"/>
              </a:rPr>
              <a:t>azul</a:t>
            </a:r>
            <a:r>
              <a:rPr lang="en-US" sz="2400" dirty="0">
                <a:solidFill>
                  <a:srgbClr val="1A439B"/>
                </a:solidFill>
                <a:latin typeface="+mn-lt"/>
              </a:rPr>
              <a:t> para </a:t>
            </a:r>
            <a:r>
              <a:rPr lang="en-US" sz="2400" dirty="0" err="1">
                <a:solidFill>
                  <a:srgbClr val="1A439B"/>
                </a:solidFill>
                <a:latin typeface="+mn-lt"/>
              </a:rPr>
              <a:t>títulos</a:t>
            </a:r>
            <a:r>
              <a:rPr lang="en-US" sz="2400" dirty="0">
                <a:solidFill>
                  <a:srgbClr val="1A439B"/>
                </a:solidFill>
                <a:latin typeface="+mn-lt"/>
              </a:rPr>
              <a:t>:</a:t>
            </a:r>
          </a:p>
          <a:p>
            <a:pPr>
              <a:defRPr/>
            </a:pPr>
            <a:r>
              <a:rPr lang="en-US" sz="2400" dirty="0">
                <a:solidFill>
                  <a:srgbClr val="1A439B"/>
                </a:solidFill>
                <a:latin typeface="+mn-lt"/>
              </a:rPr>
              <a:t>RGB(26,67,155)</a:t>
            </a:r>
          </a:p>
          <a:p>
            <a:pPr>
              <a:defRPr/>
            </a:pPr>
            <a:endParaRPr lang="en-US" sz="2400" dirty="0">
              <a:solidFill>
                <a:srgbClr val="1A439B"/>
              </a:solidFill>
              <a:latin typeface="+mn-lt"/>
            </a:endParaRPr>
          </a:p>
          <a:p>
            <a:pPr>
              <a:defRPr/>
            </a:pPr>
            <a:r>
              <a:rPr lang="en-US" sz="2400" dirty="0" err="1">
                <a:solidFill>
                  <a:srgbClr val="1A439B"/>
                </a:solidFill>
                <a:latin typeface="+mn-lt"/>
              </a:rPr>
              <a:t>Tipos</a:t>
            </a:r>
            <a:r>
              <a:rPr lang="en-US" sz="2400" dirty="0">
                <a:solidFill>
                  <a:srgbClr val="1A439B"/>
                </a:solidFill>
                <a:latin typeface="+mn-lt"/>
              </a:rPr>
              <a:t> (de </a:t>
            </a:r>
            <a:r>
              <a:rPr lang="en-US" sz="2400" dirty="0" err="1">
                <a:solidFill>
                  <a:srgbClr val="1A439B"/>
                </a:solidFill>
                <a:latin typeface="+mn-lt"/>
              </a:rPr>
              <a:t>letra</a:t>
            </a:r>
            <a:r>
              <a:rPr lang="en-US" sz="2400" dirty="0">
                <a:solidFill>
                  <a:srgbClr val="1A439B"/>
                </a:solidFill>
                <a:latin typeface="+mn-lt"/>
              </a:rPr>
              <a:t>):</a:t>
            </a:r>
          </a:p>
          <a:p>
            <a:pPr>
              <a:defRPr/>
            </a:pPr>
            <a:r>
              <a:rPr lang="en-US" sz="2400" dirty="0" err="1">
                <a:solidFill>
                  <a:srgbClr val="1A439B"/>
                </a:solidFill>
                <a:latin typeface="+mn-lt"/>
              </a:rPr>
              <a:t>Títulos</a:t>
            </a:r>
            <a:r>
              <a:rPr lang="en-US" sz="2400" dirty="0">
                <a:solidFill>
                  <a:srgbClr val="1A439B"/>
                </a:solidFill>
                <a:latin typeface="+mn-lt"/>
              </a:rPr>
              <a:t> e </a:t>
            </a:r>
            <a:r>
              <a:rPr lang="en-US" sz="2400" dirty="0" err="1">
                <a:solidFill>
                  <a:srgbClr val="1A439B"/>
                </a:solidFill>
                <a:latin typeface="+mn-lt"/>
              </a:rPr>
              <a:t>destaques</a:t>
            </a:r>
            <a:r>
              <a:rPr lang="en-US" sz="2400" dirty="0">
                <a:solidFill>
                  <a:srgbClr val="1A439B"/>
                </a:solidFill>
                <a:latin typeface="+mn-lt"/>
              </a:rPr>
              <a:t> </a:t>
            </a:r>
            <a:r>
              <a:rPr lang="en-US" sz="2400" dirty="0">
                <a:solidFill>
                  <a:srgbClr val="1A439B"/>
                </a:solidFill>
                <a:latin typeface="+mn-lt"/>
                <a:sym typeface="Wingdings" panose="05000000000000000000" pitchFamily="2" charset="2"/>
              </a:rPr>
              <a:t> </a:t>
            </a:r>
            <a:r>
              <a:rPr lang="en-US" sz="2400" dirty="0" err="1">
                <a:solidFill>
                  <a:srgbClr val="1A439B"/>
                </a:solidFill>
                <a:latin typeface="+mn-lt"/>
                <a:sym typeface="Wingdings" panose="05000000000000000000" pitchFamily="2" charset="2"/>
              </a:rPr>
              <a:t>Roboto</a:t>
            </a:r>
            <a:r>
              <a:rPr lang="en-US" sz="2400" dirty="0">
                <a:solidFill>
                  <a:srgbClr val="1A439B"/>
                </a:solidFill>
                <a:latin typeface="+mn-lt"/>
                <a:sym typeface="Wingdings" panose="05000000000000000000" pitchFamily="2" charset="2"/>
              </a:rPr>
              <a:t> Medium</a:t>
            </a:r>
          </a:p>
          <a:p>
            <a:pPr>
              <a:defRPr/>
            </a:pPr>
            <a:endParaRPr lang="en-US" sz="2400" dirty="0">
              <a:solidFill>
                <a:srgbClr val="1A439B"/>
              </a:solidFill>
              <a:latin typeface="+mn-lt"/>
              <a:sym typeface="Wingdings" panose="05000000000000000000" pitchFamily="2" charset="2"/>
            </a:endParaRPr>
          </a:p>
          <a:p>
            <a:pPr>
              <a:defRPr/>
            </a:pPr>
            <a:r>
              <a:rPr lang="en-US" sz="2400" dirty="0" err="1">
                <a:solidFill>
                  <a:srgbClr val="1A439B"/>
                </a:solidFill>
                <a:latin typeface="+mn-lt"/>
                <a:sym typeface="Wingdings" panose="05000000000000000000" pitchFamily="2" charset="2"/>
              </a:rPr>
              <a:t>Corpo</a:t>
            </a:r>
            <a:r>
              <a:rPr lang="en-US" sz="2400" dirty="0">
                <a:solidFill>
                  <a:srgbClr val="1A439B"/>
                </a:solidFill>
                <a:latin typeface="+mn-lt"/>
                <a:sym typeface="Wingdings" panose="05000000000000000000" pitchFamily="2" charset="2"/>
              </a:rPr>
              <a:t> do </a:t>
            </a:r>
            <a:r>
              <a:rPr lang="en-US" sz="2400" dirty="0" err="1">
                <a:solidFill>
                  <a:srgbClr val="1A439B"/>
                </a:solidFill>
                <a:latin typeface="+mn-lt"/>
                <a:sym typeface="Wingdings" panose="05000000000000000000" pitchFamily="2" charset="2"/>
              </a:rPr>
              <a:t>texto</a:t>
            </a:r>
            <a:r>
              <a:rPr lang="en-US" sz="2400" dirty="0">
                <a:solidFill>
                  <a:srgbClr val="1A439B"/>
                </a:solidFill>
                <a:latin typeface="+mn-lt"/>
                <a:sym typeface="Wingdings" panose="05000000000000000000" pitchFamily="2" charset="2"/>
              </a:rPr>
              <a:t>   </a:t>
            </a:r>
            <a:r>
              <a:rPr lang="en-US" sz="2400" dirty="0" err="1">
                <a:solidFill>
                  <a:srgbClr val="1A439B"/>
                </a:solidFill>
                <a:latin typeface="+mn-lt"/>
                <a:sym typeface="Wingdings" panose="05000000000000000000" pitchFamily="2" charset="2"/>
              </a:rPr>
              <a:t>Roboto</a:t>
            </a:r>
            <a:r>
              <a:rPr lang="en-US" sz="2400" dirty="0">
                <a:solidFill>
                  <a:srgbClr val="1A439B"/>
                </a:solidFill>
                <a:latin typeface="+mn-lt"/>
                <a:sym typeface="Wingdings" panose="05000000000000000000" pitchFamily="2" charset="2"/>
              </a:rPr>
              <a:t> Light  </a:t>
            </a:r>
          </a:p>
          <a:p>
            <a:pPr>
              <a:defRPr/>
            </a:pPr>
            <a:endParaRPr lang="en-US" sz="2400" dirty="0">
              <a:solidFill>
                <a:srgbClr val="1A439B"/>
              </a:solidFill>
              <a:latin typeface="+mn-lt"/>
              <a:sym typeface="Wingdings" panose="05000000000000000000" pitchFamily="2" charset="2"/>
            </a:endParaRPr>
          </a:p>
          <a:p>
            <a:pPr>
              <a:defRPr/>
            </a:pPr>
            <a:r>
              <a:rPr lang="en-US" sz="2400" dirty="0">
                <a:solidFill>
                  <a:srgbClr val="1A439B"/>
                </a:solidFill>
                <a:latin typeface="+mn-lt"/>
                <a:sym typeface="Wingdings" panose="05000000000000000000" pitchFamily="2" charset="2"/>
              </a:rPr>
              <a:t>(</a:t>
            </a:r>
            <a:r>
              <a:rPr lang="en-US" sz="2400" dirty="0" err="1">
                <a:solidFill>
                  <a:srgbClr val="1A439B"/>
                </a:solidFill>
                <a:latin typeface="+mn-lt"/>
                <a:sym typeface="Wingdings" panose="05000000000000000000" pitchFamily="2" charset="2"/>
              </a:rPr>
              <a:t>evitar</a:t>
            </a:r>
            <a:r>
              <a:rPr lang="en-US" sz="2400" dirty="0">
                <a:solidFill>
                  <a:srgbClr val="1A439B"/>
                </a:solidFill>
                <a:latin typeface="+mn-lt"/>
                <a:sym typeface="Wingdings" panose="05000000000000000000" pitchFamily="2" charset="2"/>
              </a:rPr>
              <a:t> o </a:t>
            </a:r>
            <a:r>
              <a:rPr lang="en-US" sz="2400" dirty="0" err="1">
                <a:solidFill>
                  <a:srgbClr val="1A439B"/>
                </a:solidFill>
                <a:latin typeface="+mn-lt"/>
                <a:sym typeface="Wingdings" panose="05000000000000000000" pitchFamily="2" charset="2"/>
              </a:rPr>
              <a:t>uso</a:t>
            </a:r>
            <a:r>
              <a:rPr lang="en-US" sz="2400" dirty="0">
                <a:solidFill>
                  <a:srgbClr val="1A439B"/>
                </a:solidFill>
                <a:latin typeface="+mn-lt"/>
                <a:sym typeface="Wingdings" panose="05000000000000000000" pitchFamily="2" charset="2"/>
              </a:rPr>
              <a:t> de bold; </a:t>
            </a:r>
            <a:r>
              <a:rPr lang="en-US" sz="2400" dirty="0" err="1">
                <a:solidFill>
                  <a:srgbClr val="1A439B"/>
                </a:solidFill>
                <a:latin typeface="+mn-lt"/>
                <a:sym typeface="Wingdings" panose="05000000000000000000" pitchFamily="2" charset="2"/>
              </a:rPr>
              <a:t>usar</a:t>
            </a:r>
            <a:r>
              <a:rPr lang="en-US" sz="2400" dirty="0">
                <a:solidFill>
                  <a:srgbClr val="1A439B"/>
                </a:solidFill>
                <a:latin typeface="+mn-lt"/>
                <a:sym typeface="Wingdings" panose="05000000000000000000" pitchFamily="2" charset="2"/>
              </a:rPr>
              <a:t> </a:t>
            </a:r>
            <a:r>
              <a:rPr lang="en-US" sz="2400" dirty="0" err="1">
                <a:solidFill>
                  <a:srgbClr val="1A439B"/>
                </a:solidFill>
                <a:latin typeface="+mn-lt"/>
                <a:sym typeface="Wingdings" panose="05000000000000000000" pitchFamily="2" charset="2"/>
              </a:rPr>
              <a:t>Roboto</a:t>
            </a:r>
            <a:r>
              <a:rPr lang="en-US" sz="2400" dirty="0">
                <a:solidFill>
                  <a:srgbClr val="1A439B"/>
                </a:solidFill>
                <a:latin typeface="+mn-lt"/>
                <a:sym typeface="Wingdings" panose="05000000000000000000" pitchFamily="2" charset="2"/>
              </a:rPr>
              <a:t> Medium </a:t>
            </a:r>
            <a:r>
              <a:rPr lang="en-US" sz="2400" dirty="0" err="1">
                <a:solidFill>
                  <a:srgbClr val="1A439B"/>
                </a:solidFill>
                <a:latin typeface="+mn-lt"/>
                <a:sym typeface="Wingdings" panose="05000000000000000000" pitchFamily="2" charset="2"/>
              </a:rPr>
              <a:t>em</a:t>
            </a:r>
            <a:r>
              <a:rPr lang="en-US" sz="2400" dirty="0">
                <a:solidFill>
                  <a:srgbClr val="1A439B"/>
                </a:solidFill>
                <a:latin typeface="+mn-lt"/>
                <a:sym typeface="Wingdings" panose="05000000000000000000" pitchFamily="2" charset="2"/>
              </a:rPr>
              <a:t> </a:t>
            </a:r>
            <a:r>
              <a:rPr lang="en-US" sz="2400" dirty="0" err="1">
                <a:solidFill>
                  <a:srgbClr val="1A439B"/>
                </a:solidFill>
                <a:latin typeface="+mn-lt"/>
                <a:sym typeface="Wingdings" panose="05000000000000000000" pitchFamily="2" charset="2"/>
              </a:rPr>
              <a:t>alternativa</a:t>
            </a:r>
            <a:r>
              <a:rPr lang="en-US" sz="2400" dirty="0">
                <a:solidFill>
                  <a:srgbClr val="1A439B"/>
                </a:solidFill>
                <a:latin typeface="+mn-lt"/>
                <a:sym typeface="Wingdings" panose="05000000000000000000" pitchFamily="2" charset="2"/>
              </a:rPr>
              <a:t>)</a:t>
            </a:r>
            <a:endParaRPr lang="en-US" sz="2400" dirty="0">
              <a:solidFill>
                <a:srgbClr val="1A439B"/>
              </a:solidFill>
              <a:latin typeface="+mn-lt"/>
            </a:endParaRPr>
          </a:p>
          <a:p>
            <a:pPr>
              <a:defRPr/>
            </a:pPr>
            <a:endParaRPr lang="en-US" sz="2400" dirty="0">
              <a:solidFill>
                <a:srgbClr val="1A439B"/>
              </a:solidFill>
              <a:latin typeface="+mn-lt"/>
            </a:endParaRPr>
          </a:p>
        </p:txBody>
      </p:sp>
      <p:sp>
        <p:nvSpPr>
          <p:cNvPr id="23" name="Right Arrow Callout 22"/>
          <p:cNvSpPr/>
          <p:nvPr/>
        </p:nvSpPr>
        <p:spPr bwMode="auto">
          <a:xfrm>
            <a:off x="-5293964" y="6319837"/>
            <a:ext cx="4780407" cy="3489325"/>
          </a:xfrm>
          <a:prstGeom prst="rightArrowCallout">
            <a:avLst>
              <a:gd name="adj1" fmla="val 18349"/>
              <a:gd name="adj2" fmla="val 25000"/>
              <a:gd name="adj3" fmla="val 25000"/>
              <a:gd name="adj4" fmla="val 73346"/>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Área</a:t>
            </a:r>
            <a:r>
              <a:rPr lang="en-US" sz="2400" dirty="0">
                <a:solidFill>
                  <a:srgbClr val="1A439B"/>
                </a:solidFill>
                <a:latin typeface="+mn-lt"/>
              </a:rPr>
              <a:t> para o </a:t>
            </a:r>
            <a:r>
              <a:rPr lang="en-US" sz="3200" dirty="0">
                <a:solidFill>
                  <a:srgbClr val="1A439B"/>
                </a:solidFill>
                <a:latin typeface="+mn-lt"/>
              </a:rPr>
              <a:t>logo</a:t>
            </a:r>
            <a:r>
              <a:rPr lang="en-US" sz="2400" dirty="0">
                <a:solidFill>
                  <a:srgbClr val="1A439B"/>
                </a:solidFill>
                <a:latin typeface="+mn-lt"/>
              </a:rPr>
              <a:t> do </a:t>
            </a:r>
            <a:r>
              <a:rPr lang="en-US" sz="2400" dirty="0" err="1">
                <a:solidFill>
                  <a:srgbClr val="1A439B"/>
                </a:solidFill>
                <a:latin typeface="+mn-lt"/>
              </a:rPr>
              <a:t>projeto</a:t>
            </a:r>
            <a:r>
              <a:rPr lang="en-US" sz="2400" dirty="0">
                <a:solidFill>
                  <a:srgbClr val="1A439B"/>
                </a:solidFill>
                <a:latin typeface="+mn-lt"/>
              </a:rPr>
              <a:t>/</a:t>
            </a:r>
            <a:r>
              <a:rPr lang="en-US" sz="2400" dirty="0" err="1">
                <a:solidFill>
                  <a:srgbClr val="1A439B"/>
                </a:solidFill>
                <a:latin typeface="+mn-lt"/>
              </a:rPr>
              <a:t>trabalho</a:t>
            </a:r>
            <a:r>
              <a:rPr lang="en-US" sz="2400" dirty="0">
                <a:solidFill>
                  <a:srgbClr val="1A439B"/>
                </a:solidFill>
                <a:latin typeface="+mn-lt"/>
              </a:rPr>
              <a:t>, se </a:t>
            </a:r>
            <a:r>
              <a:rPr lang="en-US" sz="2400" dirty="0" err="1">
                <a:solidFill>
                  <a:srgbClr val="1A439B"/>
                </a:solidFill>
                <a:latin typeface="+mn-lt"/>
              </a:rPr>
              <a:t>aplicável</a:t>
            </a:r>
            <a:r>
              <a:rPr lang="en-US" sz="2400" dirty="0">
                <a:solidFill>
                  <a:srgbClr val="1A439B"/>
                </a:solidFill>
                <a:latin typeface="+mn-lt"/>
              </a:rPr>
              <a:t>. </a:t>
            </a:r>
            <a:r>
              <a:rPr lang="en-US" sz="2400" dirty="0" err="1">
                <a:solidFill>
                  <a:srgbClr val="1A439B"/>
                </a:solidFill>
                <a:latin typeface="+mn-lt"/>
              </a:rPr>
              <a:t>Deve</a:t>
            </a:r>
            <a:r>
              <a:rPr lang="en-US" sz="2400" dirty="0">
                <a:solidFill>
                  <a:srgbClr val="1A439B"/>
                </a:solidFill>
                <a:latin typeface="+mn-lt"/>
              </a:rPr>
              <a:t> </a:t>
            </a:r>
            <a:r>
              <a:rPr lang="en-US" sz="2400" dirty="0" err="1">
                <a:solidFill>
                  <a:srgbClr val="1A439B"/>
                </a:solidFill>
                <a:latin typeface="+mn-lt"/>
              </a:rPr>
              <a:t>ficar</a:t>
            </a:r>
            <a:r>
              <a:rPr lang="en-US" sz="2400" dirty="0">
                <a:solidFill>
                  <a:srgbClr val="1A439B"/>
                </a:solidFill>
                <a:latin typeface="+mn-lt"/>
              </a:rPr>
              <a:t> </a:t>
            </a:r>
            <a:r>
              <a:rPr lang="en-US" sz="2400" dirty="0" err="1">
                <a:solidFill>
                  <a:srgbClr val="1A439B"/>
                </a:solidFill>
                <a:latin typeface="+mn-lt"/>
              </a:rPr>
              <a:t>delimitado</a:t>
            </a:r>
            <a:r>
              <a:rPr lang="en-US" sz="2400" dirty="0">
                <a:solidFill>
                  <a:srgbClr val="1A439B"/>
                </a:solidFill>
                <a:latin typeface="+mn-lt"/>
              </a:rPr>
              <a:t> </a:t>
            </a:r>
            <a:r>
              <a:rPr lang="en-US" sz="2400" dirty="0" err="1">
                <a:solidFill>
                  <a:srgbClr val="1A439B"/>
                </a:solidFill>
                <a:latin typeface="+mn-lt"/>
              </a:rPr>
              <a:t>pelo</a:t>
            </a:r>
            <a:r>
              <a:rPr lang="en-US" sz="2400" dirty="0">
                <a:solidFill>
                  <a:srgbClr val="1A439B"/>
                </a:solidFill>
                <a:latin typeface="+mn-lt"/>
              </a:rPr>
              <a:t> </a:t>
            </a:r>
            <a:r>
              <a:rPr lang="en-US" sz="2400" dirty="0" err="1">
                <a:solidFill>
                  <a:srgbClr val="1A439B"/>
                </a:solidFill>
                <a:latin typeface="+mn-lt"/>
              </a:rPr>
              <a:t>quadrado</a:t>
            </a:r>
            <a:r>
              <a:rPr lang="en-US" sz="2400" dirty="0">
                <a:solidFill>
                  <a:srgbClr val="1A439B"/>
                </a:solidFill>
                <a:latin typeface="+mn-lt"/>
              </a:rPr>
              <a:t> </a:t>
            </a:r>
            <a:r>
              <a:rPr lang="en-US" sz="2400" dirty="0" err="1">
                <a:solidFill>
                  <a:srgbClr val="1A439B"/>
                </a:solidFill>
                <a:latin typeface="+mn-lt"/>
              </a:rPr>
              <a:t>indicado</a:t>
            </a:r>
            <a:r>
              <a:rPr lang="en-US" sz="2400" dirty="0">
                <a:solidFill>
                  <a:srgbClr val="1A439B"/>
                </a:solidFill>
                <a:latin typeface="+mn-lt"/>
              </a:rPr>
              <a:t> </a:t>
            </a:r>
            <a:r>
              <a:rPr lang="en-US" sz="2400" dirty="0" err="1">
                <a:solidFill>
                  <a:srgbClr val="1A439B"/>
                </a:solidFill>
                <a:latin typeface="+mn-lt"/>
              </a:rPr>
              <a:t>pelas</a:t>
            </a:r>
            <a:r>
              <a:rPr lang="en-US" sz="2400" dirty="0">
                <a:solidFill>
                  <a:srgbClr val="1A439B"/>
                </a:solidFill>
                <a:latin typeface="+mn-lt"/>
              </a:rPr>
              <a:t> </a:t>
            </a:r>
            <a:r>
              <a:rPr lang="en-US" sz="2400" dirty="0" err="1">
                <a:solidFill>
                  <a:srgbClr val="1A439B"/>
                </a:solidFill>
                <a:latin typeface="+mn-lt"/>
              </a:rPr>
              <a:t>guias</a:t>
            </a:r>
            <a:r>
              <a:rPr lang="en-US" sz="2400" dirty="0">
                <a:solidFill>
                  <a:srgbClr val="1A439B"/>
                </a:solidFill>
                <a:latin typeface="+mn-lt"/>
              </a:rPr>
              <a:t>.</a:t>
            </a:r>
          </a:p>
          <a:p>
            <a:pPr>
              <a:defRPr/>
            </a:pPr>
            <a:r>
              <a:rPr lang="en-US" sz="2400" dirty="0">
                <a:solidFill>
                  <a:srgbClr val="1A439B"/>
                </a:solidFill>
                <a:latin typeface="+mn-lt"/>
              </a:rPr>
              <a:t>(</a:t>
            </a:r>
            <a:r>
              <a:rPr lang="en-US" sz="2400" dirty="0" err="1">
                <a:solidFill>
                  <a:srgbClr val="1A439B"/>
                </a:solidFill>
                <a:latin typeface="+mn-lt"/>
              </a:rPr>
              <a:t>activar</a:t>
            </a:r>
            <a:r>
              <a:rPr lang="en-US" sz="2400" dirty="0">
                <a:solidFill>
                  <a:srgbClr val="1A439B"/>
                </a:solidFill>
                <a:latin typeface="+mn-lt"/>
              </a:rPr>
              <a:t> a </a:t>
            </a:r>
            <a:r>
              <a:rPr lang="en-US" sz="2400" dirty="0" err="1">
                <a:solidFill>
                  <a:srgbClr val="1A439B"/>
                </a:solidFill>
                <a:latin typeface="+mn-lt"/>
              </a:rPr>
              <a:t>visualização</a:t>
            </a:r>
            <a:r>
              <a:rPr lang="en-US" sz="2400" dirty="0">
                <a:solidFill>
                  <a:srgbClr val="1A439B"/>
                </a:solidFill>
                <a:latin typeface="+mn-lt"/>
              </a:rPr>
              <a:t> das </a:t>
            </a:r>
            <a:r>
              <a:rPr lang="en-US" sz="2400" dirty="0" err="1">
                <a:solidFill>
                  <a:srgbClr val="1A439B"/>
                </a:solidFill>
                <a:latin typeface="+mn-lt"/>
              </a:rPr>
              <a:t>guias</a:t>
            </a:r>
            <a:r>
              <a:rPr lang="en-US" sz="2400" dirty="0">
                <a:solidFill>
                  <a:srgbClr val="1A439B"/>
                </a:solidFill>
                <a:latin typeface="+mn-lt"/>
              </a:rPr>
              <a:t>)</a:t>
            </a:r>
          </a:p>
          <a:p>
            <a:pPr>
              <a:defRPr/>
            </a:pPr>
            <a:endParaRPr lang="en-US" sz="2400" dirty="0">
              <a:solidFill>
                <a:srgbClr val="1A439B"/>
              </a:solidFill>
              <a:latin typeface="+mn-lt"/>
            </a:endParaRPr>
          </a:p>
        </p:txBody>
      </p:sp>
      <p:sp>
        <p:nvSpPr>
          <p:cNvPr id="7" name="Left Arrow Callout 6"/>
          <p:cNvSpPr/>
          <p:nvPr/>
        </p:nvSpPr>
        <p:spPr bwMode="auto">
          <a:xfrm>
            <a:off x="21690013" y="66986"/>
            <a:ext cx="4312914" cy="2355227"/>
          </a:xfrm>
          <a:prstGeom prst="leftArrowCallout">
            <a:avLst>
              <a:gd name="adj1" fmla="val 25000"/>
              <a:gd name="adj2" fmla="val 25000"/>
              <a:gd name="adj3" fmla="val 25000"/>
              <a:gd name="adj4" fmla="val 70781"/>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Título</a:t>
            </a:r>
            <a:r>
              <a:rPr lang="en-US" sz="2400" dirty="0">
                <a:solidFill>
                  <a:srgbClr val="1A439B"/>
                </a:solidFill>
                <a:latin typeface="+mn-lt"/>
              </a:rPr>
              <a:t> </a:t>
            </a:r>
            <a:r>
              <a:rPr lang="en-US" sz="2400" dirty="0" err="1">
                <a:solidFill>
                  <a:srgbClr val="1A439B"/>
                </a:solidFill>
                <a:latin typeface="+mn-lt"/>
              </a:rPr>
              <a:t>numa</a:t>
            </a:r>
            <a:r>
              <a:rPr lang="en-US" sz="2400" dirty="0">
                <a:solidFill>
                  <a:srgbClr val="1A439B"/>
                </a:solidFill>
                <a:latin typeface="+mn-lt"/>
              </a:rPr>
              <a:t> </a:t>
            </a:r>
            <a:r>
              <a:rPr lang="en-US" sz="2400" dirty="0" err="1">
                <a:solidFill>
                  <a:srgbClr val="1A439B"/>
                </a:solidFill>
                <a:latin typeface="+mn-lt"/>
              </a:rPr>
              <a:t>linha</a:t>
            </a:r>
            <a:r>
              <a:rPr lang="en-US" sz="2400" dirty="0">
                <a:solidFill>
                  <a:srgbClr val="1A439B"/>
                </a:solidFill>
                <a:latin typeface="+mn-lt"/>
              </a:rPr>
              <a:t> (</a:t>
            </a:r>
            <a:r>
              <a:rPr lang="en-US" sz="2400" dirty="0" err="1">
                <a:solidFill>
                  <a:srgbClr val="1A439B"/>
                </a:solidFill>
                <a:latin typeface="+mn-lt"/>
              </a:rPr>
              <a:t>preferível</a:t>
            </a:r>
            <a:r>
              <a:rPr lang="en-US" sz="2400" dirty="0">
                <a:solidFill>
                  <a:srgbClr val="1A439B"/>
                </a:solidFill>
                <a:latin typeface="+mn-lt"/>
              </a:rPr>
              <a:t>) </a:t>
            </a:r>
            <a:r>
              <a:rPr lang="en-US" sz="2400" dirty="0" err="1">
                <a:solidFill>
                  <a:srgbClr val="1A439B"/>
                </a:solidFill>
                <a:latin typeface="+mn-lt"/>
              </a:rPr>
              <a:t>ou</a:t>
            </a:r>
            <a:r>
              <a:rPr lang="en-US" sz="2400" dirty="0">
                <a:solidFill>
                  <a:srgbClr val="1A439B"/>
                </a:solidFill>
                <a:latin typeface="+mn-lt"/>
              </a:rPr>
              <a:t> </a:t>
            </a:r>
            <a:r>
              <a:rPr lang="en-US" sz="2400" dirty="0" err="1">
                <a:solidFill>
                  <a:srgbClr val="1A439B"/>
                </a:solidFill>
                <a:latin typeface="+mn-lt"/>
              </a:rPr>
              <a:t>duas</a:t>
            </a:r>
            <a:r>
              <a:rPr lang="en-US" sz="2400" dirty="0">
                <a:solidFill>
                  <a:srgbClr val="1A439B"/>
                </a:solidFill>
                <a:latin typeface="+mn-lt"/>
              </a:rPr>
              <a:t> (se </a:t>
            </a:r>
            <a:r>
              <a:rPr lang="en-US" sz="2400" dirty="0" err="1">
                <a:solidFill>
                  <a:srgbClr val="1A439B"/>
                </a:solidFill>
                <a:latin typeface="+mn-lt"/>
              </a:rPr>
              <a:t>necessário</a:t>
            </a:r>
            <a:r>
              <a:rPr lang="en-US" sz="2400" dirty="0">
                <a:solidFill>
                  <a:srgbClr val="1A439B"/>
                </a:solidFill>
                <a:latin typeface="+mn-lt"/>
              </a:rPr>
              <a:t>).</a:t>
            </a:r>
          </a:p>
        </p:txBody>
      </p:sp>
      <p:sp>
        <p:nvSpPr>
          <p:cNvPr id="26" name="Left Arrow Callout 25"/>
          <p:cNvSpPr/>
          <p:nvPr/>
        </p:nvSpPr>
        <p:spPr bwMode="auto">
          <a:xfrm>
            <a:off x="21670963" y="3417278"/>
            <a:ext cx="6374777" cy="2989858"/>
          </a:xfrm>
          <a:prstGeom prst="leftArrowCallout">
            <a:avLst>
              <a:gd name="adj1" fmla="val 25000"/>
              <a:gd name="adj2" fmla="val 25000"/>
              <a:gd name="adj3" fmla="val 25000"/>
              <a:gd name="adj4" fmla="val 70134"/>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Última</a:t>
            </a:r>
            <a:r>
              <a:rPr lang="en-US" sz="2400" dirty="0">
                <a:solidFill>
                  <a:srgbClr val="1A439B"/>
                </a:solidFill>
                <a:latin typeface="+mn-lt"/>
              </a:rPr>
              <a:t> </a:t>
            </a:r>
            <a:r>
              <a:rPr lang="en-US" sz="2400" dirty="0" err="1">
                <a:solidFill>
                  <a:srgbClr val="1A439B"/>
                </a:solidFill>
                <a:latin typeface="+mn-lt"/>
              </a:rPr>
              <a:t>linha</a:t>
            </a:r>
            <a:r>
              <a:rPr lang="en-US" sz="2400" dirty="0">
                <a:solidFill>
                  <a:srgbClr val="1A439B"/>
                </a:solidFill>
                <a:latin typeface="+mn-lt"/>
              </a:rPr>
              <a:t>: </a:t>
            </a:r>
          </a:p>
          <a:p>
            <a:pPr marL="342900" indent="-342900">
              <a:buFontTx/>
              <a:buChar char="-"/>
              <a:defRPr/>
            </a:pPr>
            <a:r>
              <a:rPr lang="en-US" sz="2400" dirty="0" err="1">
                <a:solidFill>
                  <a:srgbClr val="1A439B"/>
                </a:solidFill>
                <a:latin typeface="+mn-lt"/>
              </a:rPr>
              <a:t>designação</a:t>
            </a:r>
            <a:r>
              <a:rPr lang="en-US" sz="2400" dirty="0">
                <a:solidFill>
                  <a:srgbClr val="1A439B"/>
                </a:solidFill>
                <a:latin typeface="+mn-lt"/>
              </a:rPr>
              <a:t> da </a:t>
            </a:r>
            <a:r>
              <a:rPr lang="en-US" sz="2400" dirty="0" err="1">
                <a:solidFill>
                  <a:srgbClr val="1A439B"/>
                </a:solidFill>
                <a:latin typeface="+mn-lt"/>
              </a:rPr>
              <a:t>unidade</a:t>
            </a:r>
            <a:r>
              <a:rPr lang="en-US" sz="2400" dirty="0">
                <a:solidFill>
                  <a:srgbClr val="1A439B"/>
                </a:solidFill>
                <a:latin typeface="+mn-lt"/>
              </a:rPr>
              <a:t> curricular, </a:t>
            </a:r>
            <a:r>
              <a:rPr lang="en-US" sz="2400" dirty="0" err="1">
                <a:solidFill>
                  <a:srgbClr val="1A439B"/>
                </a:solidFill>
                <a:latin typeface="+mn-lt"/>
              </a:rPr>
              <a:t>ou</a:t>
            </a:r>
            <a:r>
              <a:rPr lang="en-US" sz="2400" dirty="0">
                <a:solidFill>
                  <a:srgbClr val="1A439B"/>
                </a:solidFill>
                <a:latin typeface="+mn-lt"/>
              </a:rPr>
              <a:t> </a:t>
            </a:r>
          </a:p>
          <a:p>
            <a:pPr marL="342900" indent="-342900">
              <a:buFontTx/>
              <a:buChar char="-"/>
              <a:defRPr/>
            </a:pPr>
            <a:r>
              <a:rPr lang="en-US" sz="2400" dirty="0" err="1">
                <a:solidFill>
                  <a:srgbClr val="1A439B"/>
                </a:solidFill>
                <a:latin typeface="+mn-lt"/>
              </a:rPr>
              <a:t>grau</a:t>
            </a:r>
            <a:r>
              <a:rPr lang="en-US" sz="2400" dirty="0">
                <a:solidFill>
                  <a:srgbClr val="1A439B"/>
                </a:solidFill>
                <a:latin typeface="+mn-lt"/>
              </a:rPr>
              <a:t>, para as </a:t>
            </a:r>
            <a:r>
              <a:rPr lang="en-US" sz="2400" dirty="0" err="1">
                <a:solidFill>
                  <a:srgbClr val="1A439B"/>
                </a:solidFill>
                <a:latin typeface="+mn-lt"/>
              </a:rPr>
              <a:t>dissertações</a:t>
            </a:r>
            <a:r>
              <a:rPr lang="en-US" sz="2400" dirty="0">
                <a:solidFill>
                  <a:srgbClr val="1A439B"/>
                </a:solidFill>
                <a:latin typeface="+mn-lt"/>
              </a:rPr>
              <a:t>/</a:t>
            </a:r>
            <a:r>
              <a:rPr lang="en-US" sz="2400" dirty="0" err="1">
                <a:solidFill>
                  <a:srgbClr val="1A439B"/>
                </a:solidFill>
                <a:latin typeface="+mn-lt"/>
              </a:rPr>
              <a:t>teses</a:t>
            </a:r>
            <a:r>
              <a:rPr lang="en-US" sz="2400" dirty="0">
                <a:solidFill>
                  <a:srgbClr val="1A439B"/>
                </a:solidFill>
                <a:latin typeface="+mn-lt"/>
              </a:rPr>
              <a:t>, e.g.: </a:t>
            </a:r>
            <a:r>
              <a:rPr lang="en-US" sz="2400" dirty="0" err="1">
                <a:solidFill>
                  <a:srgbClr val="1A439B"/>
                </a:solidFill>
                <a:latin typeface="+mn-lt"/>
              </a:rPr>
              <a:t>Mestrado</a:t>
            </a:r>
            <a:r>
              <a:rPr lang="en-US" sz="2400" dirty="0">
                <a:solidFill>
                  <a:srgbClr val="1A439B"/>
                </a:solidFill>
                <a:latin typeface="+mn-lt"/>
              </a:rPr>
              <a:t> </a:t>
            </a:r>
            <a:r>
              <a:rPr lang="en-US" sz="2400" dirty="0" err="1">
                <a:solidFill>
                  <a:srgbClr val="1A439B"/>
                </a:solidFill>
                <a:latin typeface="+mn-lt"/>
              </a:rPr>
              <a:t>em</a:t>
            </a:r>
            <a:r>
              <a:rPr lang="en-US" sz="2400" dirty="0">
                <a:solidFill>
                  <a:srgbClr val="1A439B"/>
                </a:solidFill>
                <a:latin typeface="+mn-lt"/>
              </a:rPr>
              <a:t> </a:t>
            </a:r>
            <a:r>
              <a:rPr lang="en-US" sz="2400" dirty="0" err="1">
                <a:solidFill>
                  <a:srgbClr val="1A439B"/>
                </a:solidFill>
                <a:latin typeface="+mn-lt"/>
              </a:rPr>
              <a:t>Engenharia</a:t>
            </a:r>
            <a:r>
              <a:rPr lang="en-US" sz="2400" dirty="0">
                <a:solidFill>
                  <a:srgbClr val="1A439B"/>
                </a:solidFill>
                <a:latin typeface="+mn-lt"/>
              </a:rPr>
              <a:t> </a:t>
            </a:r>
            <a:r>
              <a:rPr lang="en-US" sz="2400" dirty="0" err="1">
                <a:solidFill>
                  <a:srgbClr val="1A439B"/>
                </a:solidFill>
                <a:latin typeface="+mn-lt"/>
              </a:rPr>
              <a:t>Informática</a:t>
            </a:r>
            <a:endParaRPr lang="en-US" sz="2400" dirty="0">
              <a:solidFill>
                <a:srgbClr val="1A439B"/>
              </a:solidFill>
              <a:latin typeface="+mn-lt"/>
            </a:endParaRPr>
          </a:p>
          <a:p>
            <a:pPr>
              <a:defRPr/>
            </a:pPr>
            <a:endParaRPr lang="en-US" sz="2400" dirty="0" err="1">
              <a:solidFill>
                <a:srgbClr val="1A439B"/>
              </a:solidFill>
              <a:latin typeface="+mn-lt"/>
            </a:endParaRPr>
          </a:p>
        </p:txBody>
      </p:sp>
      <p:sp>
        <p:nvSpPr>
          <p:cNvPr id="27" name="Left Arrow Callout 26"/>
          <p:cNvSpPr/>
          <p:nvPr/>
        </p:nvSpPr>
        <p:spPr bwMode="auto">
          <a:xfrm>
            <a:off x="21702713" y="7578725"/>
            <a:ext cx="4752975" cy="2230438"/>
          </a:xfrm>
          <a:prstGeom prst="leftArrowCallout">
            <a:avLst>
              <a:gd name="adj1" fmla="val 25000"/>
              <a:gd name="adj2" fmla="val 25000"/>
              <a:gd name="adj3" fmla="val 25000"/>
              <a:gd name="adj4" fmla="val 68031"/>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Língua</a:t>
            </a:r>
            <a:r>
              <a:rPr lang="en-US" sz="2400" dirty="0">
                <a:solidFill>
                  <a:srgbClr val="1A439B"/>
                </a:solidFill>
                <a:latin typeface="+mn-lt"/>
              </a:rPr>
              <a:t> </a:t>
            </a:r>
            <a:r>
              <a:rPr lang="en-US" sz="2400" dirty="0" err="1">
                <a:solidFill>
                  <a:srgbClr val="1A439B"/>
                </a:solidFill>
                <a:latin typeface="+mn-lt"/>
              </a:rPr>
              <a:t>sugerida</a:t>
            </a:r>
            <a:r>
              <a:rPr lang="en-US" sz="2400" dirty="0">
                <a:solidFill>
                  <a:srgbClr val="1A439B"/>
                </a:solidFill>
                <a:latin typeface="+mn-lt"/>
              </a:rPr>
              <a:t>:</a:t>
            </a:r>
          </a:p>
          <a:p>
            <a:pPr>
              <a:defRPr/>
            </a:pPr>
            <a:r>
              <a:rPr lang="en-US" sz="3200" dirty="0" err="1">
                <a:solidFill>
                  <a:srgbClr val="1A439B"/>
                </a:solidFill>
                <a:latin typeface="+mn-lt"/>
              </a:rPr>
              <a:t>Português</a:t>
            </a:r>
            <a:r>
              <a:rPr lang="en-US" sz="3200" dirty="0">
                <a:solidFill>
                  <a:srgbClr val="1A439B"/>
                </a:solidFill>
                <a:latin typeface="+mn-lt"/>
              </a:rPr>
              <a:t> </a:t>
            </a:r>
            <a:r>
              <a:rPr lang="en-US" sz="3200" dirty="0" err="1">
                <a:solidFill>
                  <a:srgbClr val="1A439B"/>
                </a:solidFill>
                <a:latin typeface="+mn-lt"/>
              </a:rPr>
              <a:t>ou</a:t>
            </a:r>
            <a:r>
              <a:rPr lang="en-US" sz="3200" dirty="0">
                <a:solidFill>
                  <a:srgbClr val="1A439B"/>
                </a:solidFill>
                <a:latin typeface="+mn-lt"/>
              </a:rPr>
              <a:t> </a:t>
            </a:r>
            <a:r>
              <a:rPr lang="en-US" sz="3200" dirty="0" err="1">
                <a:solidFill>
                  <a:srgbClr val="1A439B"/>
                </a:solidFill>
                <a:latin typeface="+mn-lt"/>
              </a:rPr>
              <a:t>inglês</a:t>
            </a:r>
            <a:r>
              <a:rPr lang="en-US" sz="3200" dirty="0">
                <a:solidFill>
                  <a:srgbClr val="1A439B"/>
                </a:solidFill>
                <a:latin typeface="+mn-lt"/>
              </a:rPr>
              <a:t>.</a:t>
            </a:r>
            <a:endParaRPr lang="en-US" sz="2400" dirty="0">
              <a:solidFill>
                <a:srgbClr val="1A439B"/>
              </a:solidFill>
              <a:latin typeface="+mn-lt"/>
            </a:endParaRPr>
          </a:p>
          <a:p>
            <a:pPr>
              <a:defRPr/>
            </a:pPr>
            <a:endParaRPr lang="en-US" sz="2400" dirty="0" err="1">
              <a:solidFill>
                <a:srgbClr val="1A439B"/>
              </a:solidFill>
              <a:latin typeface="+mn-lt"/>
            </a:endParaRPr>
          </a:p>
        </p:txBody>
      </p:sp>
      <p:pic>
        <p:nvPicPr>
          <p:cNvPr id="309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414" y="1244600"/>
            <a:ext cx="40100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ight Arrow Callout 24"/>
          <p:cNvSpPr/>
          <p:nvPr/>
        </p:nvSpPr>
        <p:spPr bwMode="auto">
          <a:xfrm>
            <a:off x="-4069828" y="16006626"/>
            <a:ext cx="3384376" cy="2373562"/>
          </a:xfrm>
          <a:prstGeom prst="rightArrowCallout">
            <a:avLst>
              <a:gd name="adj1" fmla="val 19954"/>
              <a:gd name="adj2" fmla="val 26605"/>
              <a:gd name="adj3" fmla="val 25000"/>
              <a:gd name="adj4" fmla="val 75672"/>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Coluna</a:t>
            </a:r>
            <a:r>
              <a:rPr lang="en-US" sz="2400" dirty="0">
                <a:solidFill>
                  <a:srgbClr val="1A439B"/>
                </a:solidFill>
                <a:latin typeface="+mn-lt"/>
              </a:rPr>
              <a:t> vertical (à </a:t>
            </a:r>
            <a:r>
              <a:rPr lang="en-US" sz="2400" dirty="0" err="1">
                <a:solidFill>
                  <a:srgbClr val="1A439B"/>
                </a:solidFill>
                <a:latin typeface="+mn-lt"/>
              </a:rPr>
              <a:t>esquerda</a:t>
            </a:r>
            <a:r>
              <a:rPr lang="en-US" sz="2400" dirty="0">
                <a:solidFill>
                  <a:srgbClr val="1A439B"/>
                </a:solidFill>
                <a:latin typeface="+mn-lt"/>
              </a:rPr>
              <a:t>) </a:t>
            </a:r>
            <a:r>
              <a:rPr lang="en-US" sz="2400" dirty="0" err="1">
                <a:solidFill>
                  <a:srgbClr val="1A439B"/>
                </a:solidFill>
                <a:latin typeface="+mn-lt"/>
              </a:rPr>
              <a:t>deve</a:t>
            </a:r>
            <a:r>
              <a:rPr lang="en-US" sz="2400" dirty="0">
                <a:solidFill>
                  <a:srgbClr val="1A439B"/>
                </a:solidFill>
                <a:latin typeface="+mn-lt"/>
              </a:rPr>
              <a:t> </a:t>
            </a:r>
            <a:r>
              <a:rPr lang="en-US" sz="2400" dirty="0" err="1">
                <a:solidFill>
                  <a:srgbClr val="1A439B"/>
                </a:solidFill>
                <a:latin typeface="+mn-lt"/>
              </a:rPr>
              <a:t>ficar</a:t>
            </a:r>
            <a:r>
              <a:rPr lang="en-US" sz="2400" dirty="0">
                <a:solidFill>
                  <a:srgbClr val="1A439B"/>
                </a:solidFill>
                <a:latin typeface="+mn-lt"/>
              </a:rPr>
              <a:t> </a:t>
            </a:r>
            <a:r>
              <a:rPr lang="en-US" sz="2400" dirty="0" err="1">
                <a:solidFill>
                  <a:srgbClr val="1A439B"/>
                </a:solidFill>
                <a:latin typeface="+mn-lt"/>
              </a:rPr>
              <a:t>vazia</a:t>
            </a:r>
            <a:endParaRPr lang="en-US" sz="2400" dirty="0">
              <a:solidFill>
                <a:srgbClr val="1A439B"/>
              </a:solidFill>
              <a:latin typeface="+mn-lt"/>
            </a:endParaRPr>
          </a:p>
        </p:txBody>
      </p:sp>
      <p:sp>
        <p:nvSpPr>
          <p:cNvPr id="28" name="Left Arrow Callout 6"/>
          <p:cNvSpPr/>
          <p:nvPr/>
        </p:nvSpPr>
        <p:spPr bwMode="auto">
          <a:xfrm>
            <a:off x="22285100" y="27944762"/>
            <a:ext cx="4751387" cy="3044826"/>
          </a:xfrm>
          <a:prstGeom prst="leftArrowCallout">
            <a:avLst>
              <a:gd name="adj1" fmla="val 25000"/>
              <a:gd name="adj2" fmla="val 25000"/>
              <a:gd name="adj3" fmla="val 25000"/>
              <a:gd name="adj4" fmla="val 70781"/>
            </a:avLst>
          </a:prstGeom>
          <a:solidFill>
            <a:srgbClr val="CFD9E9"/>
          </a:solidFill>
          <a:ln w="9525" cap="flat" cmpd="sng" algn="ctr">
            <a:solidFill>
              <a:schemeClr val="tx1"/>
            </a:solidFill>
            <a:prstDash val="solid"/>
            <a:round/>
            <a:headEnd type="none" w="med" len="med"/>
            <a:tailEnd type="none" w="med" len="med"/>
          </a:ln>
          <a:effectLst/>
        </p:spPr>
        <p:txBody>
          <a:bodyPr/>
          <a:lstStyle/>
          <a:p>
            <a:pPr>
              <a:defRPr/>
            </a:pPr>
            <a:r>
              <a:rPr lang="en-US" sz="2400" dirty="0" err="1">
                <a:solidFill>
                  <a:srgbClr val="1A439B"/>
                </a:solidFill>
                <a:latin typeface="+mn-lt"/>
              </a:rPr>
              <a:t>Procurar</a:t>
            </a:r>
            <a:r>
              <a:rPr lang="en-US" sz="2400" dirty="0">
                <a:solidFill>
                  <a:srgbClr val="1A439B"/>
                </a:solidFill>
                <a:latin typeface="+mn-lt"/>
              </a:rPr>
              <a:t> que o </a:t>
            </a:r>
            <a:r>
              <a:rPr lang="en-US" sz="2400" dirty="0" err="1">
                <a:solidFill>
                  <a:srgbClr val="1A439B"/>
                </a:solidFill>
                <a:latin typeface="+mn-lt"/>
              </a:rPr>
              <a:t>corpo</a:t>
            </a:r>
            <a:r>
              <a:rPr lang="en-US" sz="2400" dirty="0">
                <a:solidFill>
                  <a:srgbClr val="1A439B"/>
                </a:solidFill>
                <a:latin typeface="+mn-lt"/>
              </a:rPr>
              <a:t> fique </a:t>
            </a:r>
            <a:r>
              <a:rPr lang="en-US" sz="2400" dirty="0" err="1">
                <a:solidFill>
                  <a:srgbClr val="1A439B"/>
                </a:solidFill>
                <a:latin typeface="+mn-lt"/>
              </a:rPr>
              <a:t>alinhado</a:t>
            </a:r>
            <a:r>
              <a:rPr lang="en-US" sz="2400" dirty="0">
                <a:solidFill>
                  <a:srgbClr val="1A439B"/>
                </a:solidFill>
                <a:latin typeface="+mn-lt"/>
              </a:rPr>
              <a:t> pela </a:t>
            </a:r>
            <a:r>
              <a:rPr lang="en-US" sz="2400" dirty="0" err="1">
                <a:solidFill>
                  <a:srgbClr val="1A439B"/>
                </a:solidFill>
                <a:latin typeface="+mn-lt"/>
              </a:rPr>
              <a:t>guia</a:t>
            </a:r>
            <a:r>
              <a:rPr lang="en-US" sz="2400" dirty="0">
                <a:solidFill>
                  <a:srgbClr val="1A439B"/>
                </a:solidFill>
                <a:latin typeface="+mn-lt"/>
              </a:rPr>
              <a:t>, </a:t>
            </a:r>
            <a:r>
              <a:rPr lang="en-US" sz="2400" dirty="0" err="1">
                <a:solidFill>
                  <a:srgbClr val="1A439B"/>
                </a:solidFill>
                <a:latin typeface="+mn-lt"/>
              </a:rPr>
              <a:t>nas</a:t>
            </a:r>
            <a:r>
              <a:rPr lang="en-US" sz="2400" dirty="0">
                <a:solidFill>
                  <a:srgbClr val="1A439B"/>
                </a:solidFill>
                <a:latin typeface="+mn-lt"/>
              </a:rPr>
              <a:t> </a:t>
            </a:r>
            <a:r>
              <a:rPr lang="en-US" sz="2400" dirty="0" err="1">
                <a:solidFill>
                  <a:srgbClr val="1A439B"/>
                </a:solidFill>
                <a:latin typeface="+mn-lt"/>
              </a:rPr>
              <a:t>duas</a:t>
            </a:r>
            <a:r>
              <a:rPr lang="en-US" sz="2400" dirty="0">
                <a:solidFill>
                  <a:srgbClr val="1A439B"/>
                </a:solidFill>
                <a:latin typeface="+mn-lt"/>
              </a:rPr>
              <a:t> </a:t>
            </a:r>
            <a:r>
              <a:rPr lang="en-US" sz="2400" dirty="0" err="1">
                <a:solidFill>
                  <a:srgbClr val="1A439B"/>
                </a:solidFill>
                <a:latin typeface="+mn-lt"/>
              </a:rPr>
              <a:t>colunas</a:t>
            </a:r>
            <a:r>
              <a:rPr lang="en-US" sz="2400" dirty="0">
                <a:solidFill>
                  <a:srgbClr val="1A439B"/>
                </a:solidFill>
                <a:latin typeface="+mn-lt"/>
              </a:rPr>
              <a:t>.</a:t>
            </a:r>
          </a:p>
        </p:txBody>
      </p:sp>
      <p:sp>
        <p:nvSpPr>
          <p:cNvPr id="4" name="TextBox 3"/>
          <p:cNvSpPr txBox="1"/>
          <p:nvPr/>
        </p:nvSpPr>
        <p:spPr>
          <a:xfrm>
            <a:off x="18324660" y="4912207"/>
            <a:ext cx="2663949" cy="923330"/>
          </a:xfrm>
          <a:prstGeom prst="rect">
            <a:avLst/>
          </a:prstGeom>
          <a:noFill/>
        </p:spPr>
        <p:txBody>
          <a:bodyPr wrap="square" rtlCol="0">
            <a:spAutoFit/>
          </a:bodyPr>
          <a:lstStyle/>
          <a:p>
            <a:pPr algn="r"/>
            <a:r>
              <a:rPr lang="en-US" sz="5400" dirty="0">
                <a:solidFill>
                  <a:schemeClr val="bg1"/>
                </a:solidFill>
                <a:latin typeface="+mj-lt"/>
                <a:ea typeface="Roboto Black" panose="02000000000000000000" pitchFamily="2" charset="0"/>
                <a:cs typeface="Roboto Black" panose="02000000000000000000" pitchFamily="2" charset="0"/>
              </a:rPr>
              <a:t>2017</a:t>
            </a:r>
            <a:endParaRPr lang="pt-PT" sz="5400" dirty="0">
              <a:solidFill>
                <a:schemeClr val="bg1"/>
              </a:solidFill>
              <a:latin typeface="+mj-lt"/>
              <a:ea typeface="Roboto Black" panose="02000000000000000000" pitchFamily="2" charset="0"/>
              <a:cs typeface="Roboto Black" panose="02000000000000000000" pitchFamily="2" charset="0"/>
            </a:endParaRPr>
          </a:p>
        </p:txBody>
      </p:sp>
      <p:sp>
        <p:nvSpPr>
          <p:cNvPr id="6" name="Speech Bubble: Rectangle 5"/>
          <p:cNvSpPr/>
          <p:nvPr/>
        </p:nvSpPr>
        <p:spPr bwMode="auto">
          <a:xfrm>
            <a:off x="-8750348" y="23250384"/>
            <a:ext cx="7200800" cy="4416614"/>
          </a:xfrm>
          <a:prstGeom prst="wedgeRectCallout">
            <a:avLst>
              <a:gd name="adj1" fmla="val -35119"/>
              <a:gd name="adj2" fmla="val 72852"/>
            </a:avLst>
          </a:prstGeom>
          <a:solidFill>
            <a:srgbClr val="CFD9E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1A439B"/>
                </a:solidFill>
                <a:effectLst/>
                <a:latin typeface="+mn-lt"/>
              </a:rPr>
              <a:t>Produção</a:t>
            </a:r>
            <a:r>
              <a:rPr kumimoji="0" lang="en-US" sz="2400" b="0" i="0" u="none" strike="noStrike" cap="none" normalizeH="0" baseline="0" dirty="0">
                <a:ln>
                  <a:noFill/>
                </a:ln>
                <a:solidFill>
                  <a:srgbClr val="1A439B"/>
                </a:solidFill>
                <a:effectLst/>
                <a:latin typeface="+mn-lt"/>
              </a:rPr>
              <a:t> do PDF da </a:t>
            </a:r>
            <a:r>
              <a:rPr kumimoji="0" lang="en-US" sz="2400" b="0" i="0" u="none" strike="noStrike" cap="none" normalizeH="0" baseline="0" dirty="0" err="1">
                <a:ln>
                  <a:noFill/>
                </a:ln>
                <a:solidFill>
                  <a:srgbClr val="1A439B"/>
                </a:solidFill>
                <a:effectLst/>
                <a:latin typeface="+mn-lt"/>
              </a:rPr>
              <a:t>versão</a:t>
            </a:r>
            <a:r>
              <a:rPr kumimoji="0" lang="en-US" sz="2400" b="0" i="0" u="none" strike="noStrike" cap="none" normalizeH="0" baseline="0" dirty="0">
                <a:ln>
                  <a:noFill/>
                </a:ln>
                <a:solidFill>
                  <a:srgbClr val="1A439B"/>
                </a:solidFill>
                <a:effectLst/>
                <a:latin typeface="+mn-lt"/>
              </a:rPr>
              <a:t> final:</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err="1">
                <a:solidFill>
                  <a:srgbClr val="1A439B"/>
                </a:solidFill>
                <a:latin typeface="+mn-lt"/>
              </a:rPr>
              <a:t>atenção</a:t>
            </a:r>
            <a:r>
              <a:rPr lang="en-US" sz="2400" dirty="0">
                <a:solidFill>
                  <a:srgbClr val="1A439B"/>
                </a:solidFill>
                <a:latin typeface="+mn-lt"/>
              </a:rPr>
              <a:t> à </a:t>
            </a:r>
            <a:r>
              <a:rPr lang="en-US" sz="2400" dirty="0" err="1">
                <a:solidFill>
                  <a:srgbClr val="1A439B"/>
                </a:solidFill>
                <a:latin typeface="+mn-lt"/>
              </a:rPr>
              <a:t>qualidade</a:t>
            </a:r>
            <a:r>
              <a:rPr lang="en-US" sz="2400" dirty="0">
                <a:solidFill>
                  <a:srgbClr val="1A439B"/>
                </a:solidFill>
                <a:latin typeface="+mn-lt"/>
              </a:rPr>
              <a:t> das imagens </a:t>
            </a:r>
            <a:r>
              <a:rPr lang="en-US" sz="2400" dirty="0" err="1">
                <a:solidFill>
                  <a:srgbClr val="1A439B"/>
                </a:solidFill>
                <a:latin typeface="+mn-lt"/>
              </a:rPr>
              <a:t>originais</a:t>
            </a:r>
            <a:r>
              <a:rPr lang="en-US" sz="2400" dirty="0">
                <a:solidFill>
                  <a:srgbClr val="1A439B"/>
                </a:solidFill>
                <a:latin typeface="+mn-lt"/>
              </a:rPr>
              <a:t>: </a:t>
            </a:r>
            <a:r>
              <a:rPr lang="en-US" sz="2400" dirty="0" err="1">
                <a:solidFill>
                  <a:srgbClr val="1A439B"/>
                </a:solidFill>
                <a:latin typeface="+mn-lt"/>
              </a:rPr>
              <a:t>pelo</a:t>
            </a:r>
            <a:r>
              <a:rPr lang="en-US" sz="2400" dirty="0">
                <a:solidFill>
                  <a:srgbClr val="1A439B"/>
                </a:solidFill>
                <a:latin typeface="+mn-lt"/>
              </a:rPr>
              <a:t> </a:t>
            </a:r>
            <a:r>
              <a:rPr lang="en-US" sz="2400" dirty="0" err="1">
                <a:solidFill>
                  <a:srgbClr val="1A439B"/>
                </a:solidFill>
                <a:latin typeface="+mn-lt"/>
              </a:rPr>
              <a:t>menos</a:t>
            </a:r>
            <a:r>
              <a:rPr lang="en-US" sz="2400" dirty="0">
                <a:solidFill>
                  <a:srgbClr val="1A439B"/>
                </a:solidFill>
                <a:latin typeface="+mn-lt"/>
              </a:rPr>
              <a:t> 300dpi (cores) </a:t>
            </a:r>
            <a:r>
              <a:rPr lang="en-US" sz="2400" dirty="0" err="1">
                <a:solidFill>
                  <a:srgbClr val="1A439B"/>
                </a:solidFill>
                <a:latin typeface="+mn-lt"/>
              </a:rPr>
              <a:t>ou</a:t>
            </a:r>
            <a:r>
              <a:rPr lang="en-US" sz="2400" dirty="0">
                <a:solidFill>
                  <a:srgbClr val="1A439B"/>
                </a:solidFill>
                <a:latin typeface="+mn-lt"/>
              </a:rPr>
              <a:t> 600dpi (</a:t>
            </a:r>
            <a:r>
              <a:rPr lang="en-US" sz="2400" dirty="0" err="1">
                <a:solidFill>
                  <a:srgbClr val="1A439B"/>
                </a:solidFill>
                <a:latin typeface="+mn-lt"/>
              </a:rPr>
              <a:t>escala</a:t>
            </a:r>
            <a:r>
              <a:rPr lang="en-US" sz="2400" dirty="0">
                <a:solidFill>
                  <a:srgbClr val="1A439B"/>
                </a:solidFill>
                <a:latin typeface="+mn-lt"/>
              </a:rPr>
              <a:t> de </a:t>
            </a:r>
            <a:r>
              <a:rPr lang="en-US" sz="2400" dirty="0" err="1">
                <a:solidFill>
                  <a:srgbClr val="1A439B"/>
                </a:solidFill>
                <a:latin typeface="+mn-lt"/>
              </a:rPr>
              <a:t>cinzentos</a:t>
            </a:r>
            <a:r>
              <a:rPr lang="en-US" sz="2400" dirty="0">
                <a:solidFill>
                  <a:srgbClr val="1A439B"/>
                </a:solidFill>
                <a:latin typeface="+mn-lt"/>
              </a:rPr>
              <a:t>).</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400" b="0" i="0" u="none" strike="noStrike" cap="none" normalizeH="0" baseline="0" dirty="0">
                <a:ln>
                  <a:noFill/>
                </a:ln>
                <a:solidFill>
                  <a:srgbClr val="1A439B"/>
                </a:solidFill>
                <a:effectLst/>
                <a:latin typeface="+mn-lt"/>
              </a:rPr>
              <a:t>o </a:t>
            </a:r>
            <a:r>
              <a:rPr lang="en-US" sz="2400" dirty="0">
                <a:solidFill>
                  <a:srgbClr val="1A439B"/>
                </a:solidFill>
                <a:latin typeface="+mn-lt"/>
              </a:rPr>
              <a:t>Office 2016 </a:t>
            </a:r>
            <a:r>
              <a:rPr lang="en-US" sz="2400" dirty="0" err="1">
                <a:solidFill>
                  <a:srgbClr val="1A439B"/>
                </a:solidFill>
                <a:latin typeface="+mn-lt"/>
              </a:rPr>
              <a:t>permite</a:t>
            </a:r>
            <a:r>
              <a:rPr lang="en-US" sz="2400" dirty="0">
                <a:solidFill>
                  <a:srgbClr val="1A439B"/>
                </a:solidFill>
                <a:latin typeface="+mn-lt"/>
              </a:rPr>
              <a:t> </a:t>
            </a:r>
            <a:r>
              <a:rPr lang="en-US" sz="2400" dirty="0" err="1">
                <a:solidFill>
                  <a:srgbClr val="1A439B"/>
                </a:solidFill>
                <a:latin typeface="+mn-lt"/>
              </a:rPr>
              <a:t>exportar</a:t>
            </a:r>
            <a:r>
              <a:rPr lang="en-US" sz="2400" dirty="0">
                <a:solidFill>
                  <a:srgbClr val="1A439B"/>
                </a:solidFill>
                <a:latin typeface="+mn-lt"/>
              </a:rPr>
              <a:t> PDF (File&gt;Export&gt;Create PDF). </a:t>
            </a:r>
            <a:r>
              <a:rPr lang="en-US" sz="2400" dirty="0" err="1">
                <a:solidFill>
                  <a:srgbClr val="1A439B"/>
                </a:solidFill>
                <a:latin typeface="+mn-lt"/>
              </a:rPr>
              <a:t>Selecionar</a:t>
            </a:r>
            <a:r>
              <a:rPr lang="en-US" sz="2400" dirty="0">
                <a:solidFill>
                  <a:srgbClr val="1A439B"/>
                </a:solidFill>
                <a:latin typeface="+mn-lt"/>
              </a:rPr>
              <a:t>: Optimize for Printing</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400" dirty="0" err="1">
                <a:solidFill>
                  <a:srgbClr val="1A439B"/>
                </a:solidFill>
                <a:latin typeface="+mn-lt"/>
              </a:rPr>
              <a:t>Conferir</a:t>
            </a:r>
            <a:r>
              <a:rPr lang="en-US" sz="2400" dirty="0">
                <a:solidFill>
                  <a:srgbClr val="1A439B"/>
                </a:solidFill>
                <a:latin typeface="+mn-lt"/>
              </a:rPr>
              <a:t> que o PDF </a:t>
            </a:r>
            <a:r>
              <a:rPr lang="en-US" sz="2400" dirty="0" err="1">
                <a:solidFill>
                  <a:srgbClr val="1A439B"/>
                </a:solidFill>
                <a:latin typeface="+mn-lt"/>
              </a:rPr>
              <a:t>produzido</a:t>
            </a:r>
            <a:r>
              <a:rPr lang="en-US" sz="2400" dirty="0">
                <a:solidFill>
                  <a:srgbClr val="1A439B"/>
                </a:solidFill>
                <a:latin typeface="+mn-lt"/>
              </a:rPr>
              <a:t> </a:t>
            </a:r>
            <a:r>
              <a:rPr lang="en-US" sz="2400" dirty="0" err="1">
                <a:solidFill>
                  <a:srgbClr val="1A439B"/>
                </a:solidFill>
                <a:latin typeface="+mn-lt"/>
              </a:rPr>
              <a:t>tem</a:t>
            </a:r>
            <a:r>
              <a:rPr lang="en-US" sz="2400" dirty="0">
                <a:solidFill>
                  <a:srgbClr val="1A439B"/>
                </a:solidFill>
                <a:latin typeface="+mn-lt"/>
              </a:rPr>
              <a:t> a </a:t>
            </a:r>
            <a:r>
              <a:rPr lang="en-US" sz="2400" dirty="0" err="1">
                <a:solidFill>
                  <a:srgbClr val="1A439B"/>
                </a:solidFill>
                <a:latin typeface="+mn-lt"/>
              </a:rPr>
              <a:t>qualidade</a:t>
            </a:r>
            <a:r>
              <a:rPr lang="en-US" sz="2400" dirty="0">
                <a:solidFill>
                  <a:srgbClr val="1A439B"/>
                </a:solidFill>
                <a:latin typeface="+mn-lt"/>
              </a:rPr>
              <a:t> </a:t>
            </a:r>
            <a:r>
              <a:rPr lang="en-US" sz="2400" dirty="0" err="1">
                <a:solidFill>
                  <a:srgbClr val="1A439B"/>
                </a:solidFill>
                <a:latin typeface="+mn-lt"/>
              </a:rPr>
              <a:t>pretendida</a:t>
            </a:r>
            <a:r>
              <a:rPr lang="en-US" sz="2400" dirty="0">
                <a:solidFill>
                  <a:srgbClr val="1A439B"/>
                </a:solidFill>
                <a:latin typeface="+mn-lt"/>
              </a:rPr>
              <a:t>:  </a:t>
            </a:r>
            <a:r>
              <a:rPr lang="en-US" sz="2400" dirty="0" err="1">
                <a:solidFill>
                  <a:srgbClr val="1A439B"/>
                </a:solidFill>
                <a:latin typeface="+mn-lt"/>
              </a:rPr>
              <a:t>fazer</a:t>
            </a:r>
            <a:r>
              <a:rPr lang="en-US" sz="2400" dirty="0">
                <a:solidFill>
                  <a:srgbClr val="1A439B"/>
                </a:solidFill>
                <a:latin typeface="+mn-lt"/>
              </a:rPr>
              <a:t> zoom a 400% e </a:t>
            </a:r>
            <a:r>
              <a:rPr lang="en-US" sz="2400" dirty="0" err="1">
                <a:solidFill>
                  <a:srgbClr val="1A439B"/>
                </a:solidFill>
                <a:latin typeface="+mn-lt"/>
              </a:rPr>
              <a:t>confirmar</a:t>
            </a:r>
            <a:r>
              <a:rPr lang="en-US" sz="2400" dirty="0">
                <a:solidFill>
                  <a:srgbClr val="1A439B"/>
                </a:solidFill>
                <a:latin typeface="+mn-lt"/>
              </a:rPr>
              <a:t> o </a:t>
            </a:r>
            <a:r>
              <a:rPr lang="en-US" sz="2400" dirty="0" err="1">
                <a:solidFill>
                  <a:srgbClr val="1A439B"/>
                </a:solidFill>
                <a:latin typeface="+mn-lt"/>
              </a:rPr>
              <a:t>aspeto</a:t>
            </a:r>
            <a:r>
              <a:rPr lang="en-US" sz="2400" dirty="0">
                <a:solidFill>
                  <a:srgbClr val="1A439B"/>
                </a:solidFill>
                <a:latin typeface="+mn-lt"/>
              </a:rPr>
              <a:t> dos </a:t>
            </a:r>
            <a:r>
              <a:rPr lang="en-US" sz="2400" dirty="0" err="1">
                <a:solidFill>
                  <a:srgbClr val="1A439B"/>
                </a:solidFill>
                <a:latin typeface="+mn-lt"/>
              </a:rPr>
              <a:t>elementos</a:t>
            </a:r>
            <a:r>
              <a:rPr lang="en-US" sz="2400" dirty="0">
                <a:solidFill>
                  <a:srgbClr val="1A439B"/>
                </a:solidFill>
                <a:latin typeface="+mn-lt"/>
              </a:rPr>
              <a:t> do poster.</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PT" sz="2400" b="0" i="0" u="none" strike="noStrike" cap="none" normalizeH="0" baseline="0" dirty="0" err="1">
              <a:ln>
                <a:noFill/>
              </a:ln>
              <a:solidFill>
                <a:srgbClr val="1A439B"/>
              </a:solidFill>
              <a:effectLst/>
              <a:latin typeface="+mn-lt"/>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Roboto Medium"/>
        <a:ea typeface=""/>
        <a:cs typeface=""/>
      </a:majorFont>
      <a:minorFont>
        <a:latin typeface="Robot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FD9E9"/>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rgbClr val="1A439B"/>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TotalTime>
  <Words>740</Words>
  <Application>Microsoft Office PowerPoint</Application>
  <PresentationFormat>Custom</PresentationFormat>
  <Paragraphs>49</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Wingdings</vt:lpstr>
      <vt:lpstr>MS PGothic</vt:lpstr>
      <vt:lpstr>Calibri</vt:lpstr>
      <vt:lpstr>Roboto Medium</vt:lpstr>
      <vt:lpstr>Times</vt:lpstr>
      <vt:lpstr>Roboto Black</vt:lpstr>
      <vt:lpstr>MS PGothic</vt:lpstr>
      <vt:lpstr>Roboto Light</vt:lpstr>
      <vt:lpstr>Arial</vt:lpstr>
      <vt:lpstr>Blank Presentation</vt:lpstr>
      <vt:lpstr>PowerPoint Presentation</vt:lpstr>
    </vt:vector>
  </TitlesOfParts>
  <Company>fjjm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deti</dc:creator>
  <cp:lastModifiedBy>ico@ua.pt</cp:lastModifiedBy>
  <cp:revision>97</cp:revision>
  <dcterms:created xsi:type="dcterms:W3CDTF">2011-04-05T10:43:59Z</dcterms:created>
  <dcterms:modified xsi:type="dcterms:W3CDTF">2017-05-23T14:24:13Z</dcterms:modified>
</cp:coreProperties>
</file>